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40"/>
  </p:notesMasterIdLst>
  <p:sldIdLst>
    <p:sldId id="298" r:id="rId6"/>
    <p:sldId id="257" r:id="rId7"/>
    <p:sldId id="270" r:id="rId8"/>
    <p:sldId id="259" r:id="rId9"/>
    <p:sldId id="271" r:id="rId10"/>
    <p:sldId id="261" r:id="rId11"/>
    <p:sldId id="263" r:id="rId12"/>
    <p:sldId id="262" r:id="rId13"/>
    <p:sldId id="264" r:id="rId14"/>
    <p:sldId id="272" r:id="rId15"/>
    <p:sldId id="265" r:id="rId16"/>
    <p:sldId id="266" r:id="rId17"/>
    <p:sldId id="268" r:id="rId18"/>
    <p:sldId id="267" r:id="rId19"/>
    <p:sldId id="273" r:id="rId20"/>
    <p:sldId id="274" r:id="rId21"/>
    <p:sldId id="276" r:id="rId22"/>
    <p:sldId id="277" r:id="rId23"/>
    <p:sldId id="278" r:id="rId24"/>
    <p:sldId id="281" r:id="rId25"/>
    <p:sldId id="282" r:id="rId26"/>
    <p:sldId id="284" r:id="rId27"/>
    <p:sldId id="283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7" r:id="rId38"/>
    <p:sldId id="299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üttner Doris" initials="HD" lastIdx="1" clrIdx="0">
    <p:extLst>
      <p:ext uri="{19B8F6BF-5375-455C-9EA6-DF929625EA0E}">
        <p15:presenceInfo xmlns:p15="http://schemas.microsoft.com/office/powerpoint/2012/main" userId="Hüttner Do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B"/>
    <a:srgbClr val="E91F75"/>
    <a:srgbClr val="8BBD0B"/>
    <a:srgbClr val="003561"/>
    <a:srgbClr val="A8123E"/>
    <a:srgbClr val="007A49"/>
    <a:srgbClr val="00A8E2"/>
    <a:srgbClr val="F4911A"/>
    <a:srgbClr val="FBE445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 autoAdjust="0"/>
  </p:normalViewPr>
  <p:slideViewPr>
    <p:cSldViewPr snapToGrid="0" showGuides="1">
      <p:cViewPr varScale="1">
        <p:scale>
          <a:sx n="114" d="100"/>
          <a:sy n="114" d="100"/>
        </p:scale>
        <p:origin x="744" y="102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Fachpraktische Prüfung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918-453B-AFEE-F846CCAE54C3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18-453B-AFEE-F846CCAE54C3}"/>
              </c:ext>
            </c:extLst>
          </c:dPt>
          <c:dLbls>
            <c:dLbl>
              <c:idx val="0"/>
              <c:layout>
                <c:manualLayout>
                  <c:x val="-0.21209472256548556"/>
                  <c:y val="-0.1828173977292124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Teil</a:t>
                    </a:r>
                    <a:r>
                      <a:rPr lang="en-US" dirty="0" smtClean="0"/>
                      <a:t> I</a:t>
                    </a:r>
                  </a:p>
                  <a:p>
                    <a:r>
                      <a:rPr lang="en-US" dirty="0" err="1" smtClean="0"/>
                      <a:t>Praxissituation</a:t>
                    </a:r>
                    <a:endParaRPr lang="en-US" dirty="0" smtClean="0"/>
                  </a:p>
                  <a:p>
                    <a:r>
                      <a:rPr lang="en-US" dirty="0" smtClean="0"/>
                      <a:t>20 Min.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3090021656744"/>
                      <c:h val="0.184270871027264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918-453B-AFEE-F846CCAE54C3}"/>
                </c:ext>
              </c:extLst>
            </c:dLbl>
            <c:dLbl>
              <c:idx val="1"/>
              <c:layout>
                <c:manualLayout>
                  <c:x val="0.16747030964358683"/>
                  <c:y val="9.9251850439857126E-2"/>
                </c:manualLayout>
              </c:layout>
              <c:tx>
                <c:rich>
                  <a:bodyPr/>
                  <a:lstStyle/>
                  <a:p>
                    <a:r>
                      <a:rPr lang="de-DE" dirty="0" err="1" smtClean="0"/>
                      <a:t>Teil</a:t>
                    </a:r>
                    <a:r>
                      <a:rPr lang="de-DE" dirty="0" smtClean="0"/>
                      <a:t> II</a:t>
                    </a:r>
                  </a:p>
                  <a:p>
                    <a:r>
                      <a:rPr lang="de-DE" dirty="0" err="1" smtClean="0"/>
                      <a:t>Fragenteil</a:t>
                    </a:r>
                    <a:endParaRPr lang="de-DE" dirty="0" smtClean="0"/>
                  </a:p>
                  <a:p>
                    <a:r>
                      <a:rPr lang="de-DE" dirty="0" smtClean="0"/>
                      <a:t>10 Min.</a:t>
                    </a:r>
                    <a:endParaRPr lang="de-DE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18-453B-AFEE-F846CCAE5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Teil I - Praxissituation</c:v>
                </c:pt>
                <c:pt idx="1">
                  <c:v>Teil II - Fragenteil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8-453B-AFEE-F846CCAE5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AEB04-7A94-4562-9E38-281BB73BFDE7}" type="doc">
      <dgm:prSet loTypeId="urn:microsoft.com/office/officeart/2005/8/layout/pyramid2" loCatId="list" qsTypeId="urn:microsoft.com/office/officeart/2005/8/quickstyle/simple2" qsCatId="simple" csTypeId="urn:microsoft.com/office/officeart/2005/8/colors/accent1_2" csCatId="accent1" phldr="1"/>
      <dgm:spPr/>
    </dgm:pt>
    <dgm:pt modelId="{3BD2C076-6A52-49D9-9585-8890168EC209}">
      <dgm:prSet phldrT="[Text]"/>
      <dgm:spPr/>
      <dgm:t>
        <a:bodyPr/>
        <a:lstStyle/>
        <a:p>
          <a:r>
            <a:rPr lang="de-DE" dirty="0" smtClean="0"/>
            <a:t>Vorbereitungszeit</a:t>
          </a:r>
        </a:p>
        <a:p>
          <a:r>
            <a:rPr lang="de-DE" b="1" dirty="0" smtClean="0"/>
            <a:t>25 Min.</a:t>
          </a:r>
          <a:endParaRPr lang="de-DE" b="1" dirty="0"/>
        </a:p>
      </dgm:t>
    </dgm:pt>
    <dgm:pt modelId="{D724929A-8DF0-4587-937A-97D80FA898A1}" type="parTrans" cxnId="{B60E1E88-2C8A-49A0-A3EC-C7F1E65FFBB6}">
      <dgm:prSet/>
      <dgm:spPr/>
      <dgm:t>
        <a:bodyPr/>
        <a:lstStyle/>
        <a:p>
          <a:endParaRPr lang="de-DE"/>
        </a:p>
      </dgm:t>
    </dgm:pt>
    <dgm:pt modelId="{2B20AAEA-6030-4B72-8AAC-E7B8B8674889}" type="sibTrans" cxnId="{B60E1E88-2C8A-49A0-A3EC-C7F1E65FFBB6}">
      <dgm:prSet/>
      <dgm:spPr/>
      <dgm:t>
        <a:bodyPr/>
        <a:lstStyle/>
        <a:p>
          <a:endParaRPr lang="de-DE"/>
        </a:p>
      </dgm:t>
    </dgm:pt>
    <dgm:pt modelId="{A28DF36F-B2D1-418C-BBC2-3BD287BAAED6}">
      <dgm:prSet phldrT="[Text]"/>
      <dgm:spPr/>
      <dgm:t>
        <a:bodyPr/>
        <a:lstStyle/>
        <a:p>
          <a:pPr algn="l"/>
          <a:r>
            <a:rPr lang="de-DE" dirty="0" smtClean="0"/>
            <a:t>- Begrüßung in der Kommission</a:t>
          </a:r>
        </a:p>
        <a:p>
          <a:pPr algn="l"/>
          <a:r>
            <a:rPr lang="de-DE" dirty="0" smtClean="0"/>
            <a:t>- Bewältigung der Praxissituation</a:t>
          </a:r>
        </a:p>
        <a:p>
          <a:pPr algn="ctr"/>
          <a:r>
            <a:rPr lang="de-DE" b="1" dirty="0" smtClean="0"/>
            <a:t>20 Min.</a:t>
          </a:r>
        </a:p>
      </dgm:t>
    </dgm:pt>
    <dgm:pt modelId="{4511688C-DFF5-45E3-B1C6-0821853A3EC4}" type="parTrans" cxnId="{DDD130AE-3FCC-494D-A511-6187C076AA8B}">
      <dgm:prSet/>
      <dgm:spPr/>
      <dgm:t>
        <a:bodyPr/>
        <a:lstStyle/>
        <a:p>
          <a:endParaRPr lang="de-DE"/>
        </a:p>
      </dgm:t>
    </dgm:pt>
    <dgm:pt modelId="{82CFD9AD-B596-432C-9358-4EDA78611914}" type="sibTrans" cxnId="{DDD130AE-3FCC-494D-A511-6187C076AA8B}">
      <dgm:prSet/>
      <dgm:spPr/>
      <dgm:t>
        <a:bodyPr/>
        <a:lstStyle/>
        <a:p>
          <a:endParaRPr lang="de-DE"/>
        </a:p>
      </dgm:t>
    </dgm:pt>
    <dgm:pt modelId="{630FEE50-3C2E-4233-A159-8A134167DD23}">
      <dgm:prSet phldrT="[Text]"/>
      <dgm:spPr/>
      <dgm:t>
        <a:bodyPr/>
        <a:lstStyle/>
        <a:p>
          <a:r>
            <a:rPr lang="de-DE" dirty="0" smtClean="0"/>
            <a:t>Beantwortung von Fragen</a:t>
          </a:r>
        </a:p>
        <a:p>
          <a:r>
            <a:rPr lang="de-DE" b="1" dirty="0" smtClean="0"/>
            <a:t>10 Min.</a:t>
          </a:r>
          <a:endParaRPr lang="de-DE" b="1" dirty="0"/>
        </a:p>
      </dgm:t>
    </dgm:pt>
    <dgm:pt modelId="{8FEF572A-A84E-443B-A173-3E979E665686}" type="parTrans" cxnId="{655CD78D-A311-450C-91A5-6B85896BCE1D}">
      <dgm:prSet/>
      <dgm:spPr/>
      <dgm:t>
        <a:bodyPr/>
        <a:lstStyle/>
        <a:p>
          <a:endParaRPr lang="de-DE"/>
        </a:p>
      </dgm:t>
    </dgm:pt>
    <dgm:pt modelId="{77F3812D-975C-401D-9B32-344D39AA2F9B}" type="sibTrans" cxnId="{655CD78D-A311-450C-91A5-6B85896BCE1D}">
      <dgm:prSet/>
      <dgm:spPr/>
      <dgm:t>
        <a:bodyPr/>
        <a:lstStyle/>
        <a:p>
          <a:endParaRPr lang="de-DE"/>
        </a:p>
      </dgm:t>
    </dgm:pt>
    <dgm:pt modelId="{DA9B4AD0-A937-4745-9090-908AFE03C72A}" type="pres">
      <dgm:prSet presAssocID="{0D7AEB04-7A94-4562-9E38-281BB73BFDE7}" presName="compositeShape" presStyleCnt="0">
        <dgm:presLayoutVars>
          <dgm:dir/>
          <dgm:resizeHandles/>
        </dgm:presLayoutVars>
      </dgm:prSet>
      <dgm:spPr/>
    </dgm:pt>
    <dgm:pt modelId="{C3067864-9F74-461A-B00B-A5C853CAC682}" type="pres">
      <dgm:prSet presAssocID="{0D7AEB04-7A94-4562-9E38-281BB73BFDE7}" presName="pyramid" presStyleLbl="node1" presStyleIdx="0" presStyleCnt="1"/>
      <dgm:spPr/>
    </dgm:pt>
    <dgm:pt modelId="{89BFEC07-78E4-4ABC-BC50-EE43F83EFDAB}" type="pres">
      <dgm:prSet presAssocID="{0D7AEB04-7A94-4562-9E38-281BB73BFDE7}" presName="theList" presStyleCnt="0"/>
      <dgm:spPr/>
    </dgm:pt>
    <dgm:pt modelId="{41F0DC28-5A0B-4E06-A7B7-975D6C67CC86}" type="pres">
      <dgm:prSet presAssocID="{3BD2C076-6A52-49D9-9585-8890168EC209}" presName="aNode" presStyleLbl="fgAcc1" presStyleIdx="0" presStyleCnt="3" custScaleX="11531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A8320A-605C-4FD1-8BCD-B8603C5AAA43}" type="pres">
      <dgm:prSet presAssocID="{3BD2C076-6A52-49D9-9585-8890168EC209}" presName="aSpace" presStyleCnt="0"/>
      <dgm:spPr/>
    </dgm:pt>
    <dgm:pt modelId="{8631D2C3-B694-48DD-BF0F-3A0505A44726}" type="pres">
      <dgm:prSet presAssocID="{A28DF36F-B2D1-418C-BBC2-3BD287BAAED6}" presName="aNode" presStyleLbl="fgAcc1" presStyleIdx="1" presStyleCnt="3" custScaleX="1163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F7A9D3-85DF-45ED-A4CC-1363090161D6}" type="pres">
      <dgm:prSet presAssocID="{A28DF36F-B2D1-418C-BBC2-3BD287BAAED6}" presName="aSpace" presStyleCnt="0"/>
      <dgm:spPr/>
    </dgm:pt>
    <dgm:pt modelId="{D12175ED-D1BC-44DF-8F40-9E497B02A10A}" type="pres">
      <dgm:prSet presAssocID="{630FEE50-3C2E-4233-A159-8A134167DD23}" presName="aNode" presStyleLbl="fgAcc1" presStyleIdx="2" presStyleCnt="3" custScaleX="1168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F6847F-25A8-404A-9564-70D30E21F54F}" type="pres">
      <dgm:prSet presAssocID="{630FEE50-3C2E-4233-A159-8A134167DD23}" presName="aSpace" presStyleCnt="0"/>
      <dgm:spPr/>
    </dgm:pt>
  </dgm:ptLst>
  <dgm:cxnLst>
    <dgm:cxn modelId="{8558A369-3DB2-48AF-81BB-A00A758C6884}" type="presOf" srcId="{630FEE50-3C2E-4233-A159-8A134167DD23}" destId="{D12175ED-D1BC-44DF-8F40-9E497B02A10A}" srcOrd="0" destOrd="0" presId="urn:microsoft.com/office/officeart/2005/8/layout/pyramid2"/>
    <dgm:cxn modelId="{B60E1E88-2C8A-49A0-A3EC-C7F1E65FFBB6}" srcId="{0D7AEB04-7A94-4562-9E38-281BB73BFDE7}" destId="{3BD2C076-6A52-49D9-9585-8890168EC209}" srcOrd="0" destOrd="0" parTransId="{D724929A-8DF0-4587-937A-97D80FA898A1}" sibTransId="{2B20AAEA-6030-4B72-8AAC-E7B8B8674889}"/>
    <dgm:cxn modelId="{DDD130AE-3FCC-494D-A511-6187C076AA8B}" srcId="{0D7AEB04-7A94-4562-9E38-281BB73BFDE7}" destId="{A28DF36F-B2D1-418C-BBC2-3BD287BAAED6}" srcOrd="1" destOrd="0" parTransId="{4511688C-DFF5-45E3-B1C6-0821853A3EC4}" sibTransId="{82CFD9AD-B596-432C-9358-4EDA78611914}"/>
    <dgm:cxn modelId="{D3B677DB-606F-4165-A5DB-5940B2242D9F}" type="presOf" srcId="{3BD2C076-6A52-49D9-9585-8890168EC209}" destId="{41F0DC28-5A0B-4E06-A7B7-975D6C67CC86}" srcOrd="0" destOrd="0" presId="urn:microsoft.com/office/officeart/2005/8/layout/pyramid2"/>
    <dgm:cxn modelId="{B28CE465-93C4-40DB-A728-E75458477750}" type="presOf" srcId="{0D7AEB04-7A94-4562-9E38-281BB73BFDE7}" destId="{DA9B4AD0-A937-4745-9090-908AFE03C72A}" srcOrd="0" destOrd="0" presId="urn:microsoft.com/office/officeart/2005/8/layout/pyramid2"/>
    <dgm:cxn modelId="{655CD78D-A311-450C-91A5-6B85896BCE1D}" srcId="{0D7AEB04-7A94-4562-9E38-281BB73BFDE7}" destId="{630FEE50-3C2E-4233-A159-8A134167DD23}" srcOrd="2" destOrd="0" parTransId="{8FEF572A-A84E-443B-A173-3E979E665686}" sibTransId="{77F3812D-975C-401D-9B32-344D39AA2F9B}"/>
    <dgm:cxn modelId="{262B46BF-9ED7-4D81-A270-FCF57AC71D29}" type="presOf" srcId="{A28DF36F-B2D1-418C-BBC2-3BD287BAAED6}" destId="{8631D2C3-B694-48DD-BF0F-3A0505A44726}" srcOrd="0" destOrd="0" presId="urn:microsoft.com/office/officeart/2005/8/layout/pyramid2"/>
    <dgm:cxn modelId="{358149FC-3929-4884-B82C-ADCA5C09250C}" type="presParOf" srcId="{DA9B4AD0-A937-4745-9090-908AFE03C72A}" destId="{C3067864-9F74-461A-B00B-A5C853CAC682}" srcOrd="0" destOrd="0" presId="urn:microsoft.com/office/officeart/2005/8/layout/pyramid2"/>
    <dgm:cxn modelId="{22A4957E-D8D6-455E-94C3-527E52A5061D}" type="presParOf" srcId="{DA9B4AD0-A937-4745-9090-908AFE03C72A}" destId="{89BFEC07-78E4-4ABC-BC50-EE43F83EFDAB}" srcOrd="1" destOrd="0" presId="urn:microsoft.com/office/officeart/2005/8/layout/pyramid2"/>
    <dgm:cxn modelId="{2B48D7E6-DF28-4D5C-BECD-D70733CB418C}" type="presParOf" srcId="{89BFEC07-78E4-4ABC-BC50-EE43F83EFDAB}" destId="{41F0DC28-5A0B-4E06-A7B7-975D6C67CC86}" srcOrd="0" destOrd="0" presId="urn:microsoft.com/office/officeart/2005/8/layout/pyramid2"/>
    <dgm:cxn modelId="{D936E01D-95D4-4136-A182-C3E85C43AAA6}" type="presParOf" srcId="{89BFEC07-78E4-4ABC-BC50-EE43F83EFDAB}" destId="{A8A8320A-605C-4FD1-8BCD-B8603C5AAA43}" srcOrd="1" destOrd="0" presId="urn:microsoft.com/office/officeart/2005/8/layout/pyramid2"/>
    <dgm:cxn modelId="{AC739570-0A2D-490D-8104-3411ED97075B}" type="presParOf" srcId="{89BFEC07-78E4-4ABC-BC50-EE43F83EFDAB}" destId="{8631D2C3-B694-48DD-BF0F-3A0505A44726}" srcOrd="2" destOrd="0" presId="urn:microsoft.com/office/officeart/2005/8/layout/pyramid2"/>
    <dgm:cxn modelId="{1E09170A-C1FB-404B-B0E7-C72375174AA7}" type="presParOf" srcId="{89BFEC07-78E4-4ABC-BC50-EE43F83EFDAB}" destId="{CBF7A9D3-85DF-45ED-A4CC-1363090161D6}" srcOrd="3" destOrd="0" presId="urn:microsoft.com/office/officeart/2005/8/layout/pyramid2"/>
    <dgm:cxn modelId="{5A4FFBB1-D942-4D30-8585-8208B7A06F0D}" type="presParOf" srcId="{89BFEC07-78E4-4ABC-BC50-EE43F83EFDAB}" destId="{D12175ED-D1BC-44DF-8F40-9E497B02A10A}" srcOrd="4" destOrd="0" presId="urn:microsoft.com/office/officeart/2005/8/layout/pyramid2"/>
    <dgm:cxn modelId="{A65011B1-E1E0-4948-B0C5-34EB8A532751}" type="presParOf" srcId="{89BFEC07-78E4-4ABC-BC50-EE43F83EFDAB}" destId="{22F6847F-25A8-404A-9564-70D30E21F54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67864-9F74-461A-B00B-A5C853CAC682}">
      <dsp:nvSpPr>
        <dsp:cNvPr id="0" name=""/>
        <dsp:cNvSpPr/>
      </dsp:nvSpPr>
      <dsp:spPr>
        <a:xfrm>
          <a:off x="1184315" y="0"/>
          <a:ext cx="5032059" cy="503205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F0DC28-5A0B-4E06-A7B7-975D6C67CC86}">
      <dsp:nvSpPr>
        <dsp:cNvPr id="0" name=""/>
        <dsp:cNvSpPr/>
      </dsp:nvSpPr>
      <dsp:spPr>
        <a:xfrm>
          <a:off x="3449814" y="505908"/>
          <a:ext cx="3771898" cy="11911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Vorbereitungszeit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25 Min.</a:t>
          </a:r>
          <a:endParaRPr lang="de-DE" sz="1600" b="1" kern="1200" dirty="0"/>
        </a:p>
      </dsp:txBody>
      <dsp:txXfrm>
        <a:off x="3507963" y="564057"/>
        <a:ext cx="3655600" cy="1074884"/>
      </dsp:txXfrm>
    </dsp:sp>
    <dsp:sp modelId="{8631D2C3-B694-48DD-BF0F-3A0505A44726}">
      <dsp:nvSpPr>
        <dsp:cNvPr id="0" name=""/>
        <dsp:cNvSpPr/>
      </dsp:nvSpPr>
      <dsp:spPr>
        <a:xfrm>
          <a:off x="3433558" y="1845989"/>
          <a:ext cx="3804410" cy="11911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- Begrüßung in der Kommission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- Bewältigung der Praxissituation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20 Min.</a:t>
          </a:r>
        </a:p>
      </dsp:txBody>
      <dsp:txXfrm>
        <a:off x="3491707" y="1904138"/>
        <a:ext cx="3688112" cy="1074884"/>
      </dsp:txXfrm>
    </dsp:sp>
    <dsp:sp modelId="{D12175ED-D1BC-44DF-8F40-9E497B02A10A}">
      <dsp:nvSpPr>
        <dsp:cNvPr id="0" name=""/>
        <dsp:cNvSpPr/>
      </dsp:nvSpPr>
      <dsp:spPr>
        <a:xfrm>
          <a:off x="3424874" y="3186069"/>
          <a:ext cx="3821778" cy="11911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Beantwortung von Fragen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10 Min.</a:t>
          </a:r>
          <a:endParaRPr lang="de-DE" sz="1600" b="1" kern="1200" dirty="0"/>
        </a:p>
      </dsp:txBody>
      <dsp:txXfrm>
        <a:off x="3483023" y="3244218"/>
        <a:ext cx="3705480" cy="1074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0.80004</cdr:x>
      <cdr:y>0.36226</cdr:y>
    </cdr:from>
    <cdr:to>
      <cdr:x>0.93854</cdr:x>
      <cdr:y>0.62009</cdr:y>
    </cdr:to>
    <cdr:grpSp>
      <cdr:nvGrpSpPr>
        <cdr:cNvPr id="2" name="Gruppieren 1">
          <a:extLst xmlns:a="http://schemas.openxmlformats.org/drawingml/2006/main">
            <a:ext uri="{FF2B5EF4-FFF2-40B4-BE49-F238E27FC236}">
              <a16:creationId xmlns:a16="http://schemas.microsoft.com/office/drawing/2014/main" id="{653F8F4E-E157-4D4B-9537-F7941641739D}"/>
            </a:ext>
          </a:extLst>
        </cdr:cNvPr>
        <cdr:cNvGrpSpPr/>
      </cdr:nvGrpSpPr>
      <cdr:grpSpPr bwMode="gray">
        <a:xfrm xmlns:a="http://schemas.openxmlformats.org/drawingml/2006/main">
          <a:off x="4345264" y="1453835"/>
          <a:ext cx="752237" cy="1034732"/>
          <a:chOff x="2649143" y="1522110"/>
          <a:chExt cx="357984" cy="529300"/>
        </a:xfrm>
        <a:solidFill xmlns:a="http://schemas.openxmlformats.org/drawingml/2006/main">
          <a:schemeClr val="accent1"/>
        </a:solidFill>
      </cdr:grpSpPr>
      <cdr:sp macro="" textlink="">
        <cdr:nvSpPr>
          <cdr:cNvPr id="3" name="Freeform 37">
            <a:extLst xmlns:a="http://schemas.openxmlformats.org/drawingml/2006/main">
              <a:ext uri="{FF2B5EF4-FFF2-40B4-BE49-F238E27FC236}">
                <a16:creationId xmlns:a16="http://schemas.microsoft.com/office/drawing/2014/main" id="{599208B6-BF0C-4543-9E36-504000EAB70D}"/>
              </a:ext>
            </a:extLst>
          </cdr:cNvPr>
          <cdr:cNvSpPr>
            <a:spLocks xmlns:a="http://schemas.openxmlformats.org/drawingml/2006/main" noEditPoints="1"/>
          </cdr:cNvSpPr>
        </cdr:nvSpPr>
        <cdr:spPr bwMode="gray">
          <a:xfrm xmlns:a="http://schemas.openxmlformats.org/drawingml/2006/main">
            <a:off x="2649143" y="1522110"/>
            <a:ext cx="142958" cy="529300"/>
          </a:xfrm>
          <a:custGeom xmlns:a="http://schemas.openxmlformats.org/drawingml/2006/main">
            <a:avLst/>
            <a:gdLst>
              <a:gd name="T0" fmla="*/ 551 w 569"/>
              <a:gd name="T1" fmla="*/ 468 h 2111"/>
              <a:gd name="T2" fmla="*/ 526 w 569"/>
              <a:gd name="T3" fmla="*/ 565 h 2111"/>
              <a:gd name="T4" fmla="*/ 432 w 569"/>
              <a:gd name="T5" fmla="*/ 628 h 2111"/>
              <a:gd name="T6" fmla="*/ 418 w 569"/>
              <a:gd name="T7" fmla="*/ 437 h 2111"/>
              <a:gd name="T8" fmla="*/ 360 w 569"/>
              <a:gd name="T9" fmla="*/ 339 h 2111"/>
              <a:gd name="T10" fmla="*/ 339 w 569"/>
              <a:gd name="T11" fmla="*/ 285 h 2111"/>
              <a:gd name="T12" fmla="*/ 372 w 569"/>
              <a:gd name="T13" fmla="*/ 245 h 2111"/>
              <a:gd name="T14" fmla="*/ 393 w 569"/>
              <a:gd name="T15" fmla="*/ 192 h 2111"/>
              <a:gd name="T16" fmla="*/ 401 w 569"/>
              <a:gd name="T17" fmla="*/ 111 h 2111"/>
              <a:gd name="T18" fmla="*/ 354 w 569"/>
              <a:gd name="T19" fmla="*/ 13 h 2111"/>
              <a:gd name="T20" fmla="*/ 217 w 569"/>
              <a:gd name="T21" fmla="*/ 54 h 2111"/>
              <a:gd name="T22" fmla="*/ 196 w 569"/>
              <a:gd name="T23" fmla="*/ 194 h 2111"/>
              <a:gd name="T24" fmla="*/ 211 w 569"/>
              <a:gd name="T25" fmla="*/ 264 h 2111"/>
              <a:gd name="T26" fmla="*/ 165 w 569"/>
              <a:gd name="T27" fmla="*/ 304 h 2111"/>
              <a:gd name="T28" fmla="*/ 31 w 569"/>
              <a:gd name="T29" fmla="*/ 391 h 2111"/>
              <a:gd name="T30" fmla="*/ 6 w 569"/>
              <a:gd name="T31" fmla="*/ 732 h 2111"/>
              <a:gd name="T32" fmla="*/ 68 w 569"/>
              <a:gd name="T33" fmla="*/ 898 h 2111"/>
              <a:gd name="T34" fmla="*/ 89 w 569"/>
              <a:gd name="T35" fmla="*/ 1147 h 2111"/>
              <a:gd name="T36" fmla="*/ 128 w 569"/>
              <a:gd name="T37" fmla="*/ 1398 h 2111"/>
              <a:gd name="T38" fmla="*/ 132 w 569"/>
              <a:gd name="T39" fmla="*/ 1753 h 2111"/>
              <a:gd name="T40" fmla="*/ 114 w 569"/>
              <a:gd name="T41" fmla="*/ 1857 h 2111"/>
              <a:gd name="T42" fmla="*/ 136 w 569"/>
              <a:gd name="T43" fmla="*/ 1942 h 2111"/>
              <a:gd name="T44" fmla="*/ 141 w 569"/>
              <a:gd name="T45" fmla="*/ 2036 h 2111"/>
              <a:gd name="T46" fmla="*/ 203 w 569"/>
              <a:gd name="T47" fmla="*/ 2065 h 2111"/>
              <a:gd name="T48" fmla="*/ 281 w 569"/>
              <a:gd name="T49" fmla="*/ 2107 h 2111"/>
              <a:gd name="T50" fmla="*/ 424 w 569"/>
              <a:gd name="T51" fmla="*/ 2078 h 2111"/>
              <a:gd name="T52" fmla="*/ 403 w 569"/>
              <a:gd name="T53" fmla="*/ 2048 h 2111"/>
              <a:gd name="T54" fmla="*/ 310 w 569"/>
              <a:gd name="T55" fmla="*/ 1970 h 2111"/>
              <a:gd name="T56" fmla="*/ 298 w 569"/>
              <a:gd name="T57" fmla="*/ 1942 h 2111"/>
              <a:gd name="T58" fmla="*/ 414 w 569"/>
              <a:gd name="T59" fmla="*/ 1930 h 2111"/>
              <a:gd name="T60" fmla="*/ 416 w 569"/>
              <a:gd name="T61" fmla="*/ 1878 h 2111"/>
              <a:gd name="T62" fmla="*/ 306 w 569"/>
              <a:gd name="T63" fmla="*/ 1851 h 2111"/>
              <a:gd name="T64" fmla="*/ 286 w 569"/>
              <a:gd name="T65" fmla="*/ 1795 h 2111"/>
              <a:gd name="T66" fmla="*/ 350 w 569"/>
              <a:gd name="T67" fmla="*/ 1666 h 2111"/>
              <a:gd name="T68" fmla="*/ 414 w 569"/>
              <a:gd name="T69" fmla="*/ 1298 h 2111"/>
              <a:gd name="T70" fmla="*/ 432 w 569"/>
              <a:gd name="T71" fmla="*/ 1149 h 2111"/>
              <a:gd name="T72" fmla="*/ 422 w 569"/>
              <a:gd name="T73" fmla="*/ 954 h 2111"/>
              <a:gd name="T74" fmla="*/ 513 w 569"/>
              <a:gd name="T75" fmla="*/ 717 h 2111"/>
              <a:gd name="T76" fmla="*/ 565 w 569"/>
              <a:gd name="T77" fmla="*/ 511 h 2111"/>
              <a:gd name="T78" fmla="*/ 567 w 569"/>
              <a:gd name="T79" fmla="*/ 488 h 2111"/>
              <a:gd name="T80" fmla="*/ 367 w 569"/>
              <a:gd name="T81" fmla="*/ 564 h 2111"/>
              <a:gd name="T82" fmla="*/ 298 w 569"/>
              <a:gd name="T83" fmla="*/ 376 h 2111"/>
              <a:gd name="T84" fmla="*/ 217 w 569"/>
              <a:gd name="T85" fmla="*/ 273 h 2111"/>
              <a:gd name="T86" fmla="*/ 317 w 569"/>
              <a:gd name="T87" fmla="*/ 320 h 2111"/>
              <a:gd name="T88" fmla="*/ 344 w 569"/>
              <a:gd name="T89" fmla="*/ 332 h 2111"/>
              <a:gd name="T90" fmla="*/ 370 w 569"/>
              <a:gd name="T91" fmla="*/ 376 h 2111"/>
              <a:gd name="T92" fmla="*/ 367 w 569"/>
              <a:gd name="T93" fmla="*/ 564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9" h="2111">
                <a:moveTo>
                  <a:pt x="563" y="465"/>
                </a:moveTo>
                <a:cubicBezTo>
                  <a:pt x="561" y="461"/>
                  <a:pt x="553" y="465"/>
                  <a:pt x="551" y="468"/>
                </a:cubicBezTo>
                <a:cubicBezTo>
                  <a:pt x="550" y="470"/>
                  <a:pt x="530" y="507"/>
                  <a:pt x="528" y="512"/>
                </a:cubicBezTo>
                <a:cubicBezTo>
                  <a:pt x="524" y="518"/>
                  <a:pt x="526" y="561"/>
                  <a:pt x="526" y="565"/>
                </a:cubicBezTo>
                <a:cubicBezTo>
                  <a:pt x="526" y="567"/>
                  <a:pt x="491" y="584"/>
                  <a:pt x="486" y="594"/>
                </a:cubicBezTo>
                <a:cubicBezTo>
                  <a:pt x="480" y="601"/>
                  <a:pt x="432" y="628"/>
                  <a:pt x="432" y="628"/>
                </a:cubicBezTo>
                <a:cubicBezTo>
                  <a:pt x="432" y="628"/>
                  <a:pt x="430" y="582"/>
                  <a:pt x="430" y="561"/>
                </a:cubicBezTo>
                <a:cubicBezTo>
                  <a:pt x="430" y="542"/>
                  <a:pt x="418" y="461"/>
                  <a:pt x="418" y="437"/>
                </a:cubicBezTo>
                <a:cubicBezTo>
                  <a:pt x="418" y="416"/>
                  <a:pt x="381" y="378"/>
                  <a:pt x="374" y="370"/>
                </a:cubicBezTo>
                <a:cubicBezTo>
                  <a:pt x="366" y="362"/>
                  <a:pt x="360" y="339"/>
                  <a:pt x="360" y="339"/>
                </a:cubicBezTo>
                <a:cubicBezTo>
                  <a:pt x="360" y="339"/>
                  <a:pt x="360" y="339"/>
                  <a:pt x="341" y="320"/>
                </a:cubicBezTo>
                <a:cubicBezTo>
                  <a:pt x="341" y="320"/>
                  <a:pt x="341" y="320"/>
                  <a:pt x="339" y="285"/>
                </a:cubicBezTo>
                <a:cubicBezTo>
                  <a:pt x="339" y="285"/>
                  <a:pt x="347" y="281"/>
                  <a:pt x="352" y="279"/>
                </a:cubicBezTo>
                <a:cubicBezTo>
                  <a:pt x="356" y="275"/>
                  <a:pt x="368" y="252"/>
                  <a:pt x="372" y="245"/>
                </a:cubicBezTo>
                <a:cubicBezTo>
                  <a:pt x="378" y="237"/>
                  <a:pt x="387" y="208"/>
                  <a:pt x="387" y="200"/>
                </a:cubicBezTo>
                <a:cubicBezTo>
                  <a:pt x="387" y="194"/>
                  <a:pt x="393" y="196"/>
                  <a:pt x="393" y="192"/>
                </a:cubicBezTo>
                <a:cubicBezTo>
                  <a:pt x="393" y="190"/>
                  <a:pt x="393" y="152"/>
                  <a:pt x="393" y="152"/>
                </a:cubicBezTo>
                <a:cubicBezTo>
                  <a:pt x="406" y="148"/>
                  <a:pt x="401" y="121"/>
                  <a:pt x="401" y="111"/>
                </a:cubicBezTo>
                <a:cubicBezTo>
                  <a:pt x="401" y="100"/>
                  <a:pt x="391" y="73"/>
                  <a:pt x="389" y="59"/>
                </a:cubicBezTo>
                <a:cubicBezTo>
                  <a:pt x="387" y="48"/>
                  <a:pt x="368" y="21"/>
                  <a:pt x="354" y="13"/>
                </a:cubicBezTo>
                <a:cubicBezTo>
                  <a:pt x="339" y="5"/>
                  <a:pt x="310" y="5"/>
                  <a:pt x="281" y="2"/>
                </a:cubicBezTo>
                <a:cubicBezTo>
                  <a:pt x="254" y="0"/>
                  <a:pt x="232" y="33"/>
                  <a:pt x="217" y="54"/>
                </a:cubicBezTo>
                <a:cubicBezTo>
                  <a:pt x="202" y="75"/>
                  <a:pt x="192" y="123"/>
                  <a:pt x="190" y="137"/>
                </a:cubicBezTo>
                <a:cubicBezTo>
                  <a:pt x="188" y="150"/>
                  <a:pt x="196" y="185"/>
                  <a:pt x="196" y="194"/>
                </a:cubicBezTo>
                <a:cubicBezTo>
                  <a:pt x="196" y="204"/>
                  <a:pt x="215" y="245"/>
                  <a:pt x="215" y="245"/>
                </a:cubicBezTo>
                <a:cubicBezTo>
                  <a:pt x="215" y="245"/>
                  <a:pt x="215" y="245"/>
                  <a:pt x="211" y="264"/>
                </a:cubicBezTo>
                <a:cubicBezTo>
                  <a:pt x="211" y="264"/>
                  <a:pt x="209" y="262"/>
                  <a:pt x="203" y="260"/>
                </a:cubicBezTo>
                <a:cubicBezTo>
                  <a:pt x="200" y="260"/>
                  <a:pt x="174" y="300"/>
                  <a:pt x="165" y="304"/>
                </a:cubicBezTo>
                <a:cubicBezTo>
                  <a:pt x="155" y="310"/>
                  <a:pt x="105" y="322"/>
                  <a:pt x="80" y="333"/>
                </a:cubicBezTo>
                <a:cubicBezTo>
                  <a:pt x="56" y="345"/>
                  <a:pt x="37" y="372"/>
                  <a:pt x="31" y="391"/>
                </a:cubicBezTo>
                <a:cubicBezTo>
                  <a:pt x="26" y="408"/>
                  <a:pt x="12" y="497"/>
                  <a:pt x="8" y="543"/>
                </a:cubicBezTo>
                <a:cubicBezTo>
                  <a:pt x="4" y="572"/>
                  <a:pt x="0" y="665"/>
                  <a:pt x="6" y="732"/>
                </a:cubicBezTo>
                <a:cubicBezTo>
                  <a:pt x="10" y="800"/>
                  <a:pt x="58" y="862"/>
                  <a:pt x="62" y="869"/>
                </a:cubicBezTo>
                <a:cubicBezTo>
                  <a:pt x="66" y="877"/>
                  <a:pt x="68" y="898"/>
                  <a:pt x="68" y="898"/>
                </a:cubicBezTo>
                <a:cubicBezTo>
                  <a:pt x="68" y="898"/>
                  <a:pt x="74" y="1087"/>
                  <a:pt x="74" y="1103"/>
                </a:cubicBezTo>
                <a:cubicBezTo>
                  <a:pt x="74" y="1120"/>
                  <a:pt x="89" y="1147"/>
                  <a:pt x="89" y="1147"/>
                </a:cubicBezTo>
                <a:cubicBezTo>
                  <a:pt x="89" y="1170"/>
                  <a:pt x="101" y="1259"/>
                  <a:pt x="109" y="1288"/>
                </a:cubicBezTo>
                <a:cubicBezTo>
                  <a:pt x="114" y="1317"/>
                  <a:pt x="132" y="1375"/>
                  <a:pt x="128" y="1398"/>
                </a:cubicBezTo>
                <a:cubicBezTo>
                  <a:pt x="124" y="1419"/>
                  <a:pt x="136" y="1546"/>
                  <a:pt x="136" y="1554"/>
                </a:cubicBezTo>
                <a:cubicBezTo>
                  <a:pt x="136" y="1562"/>
                  <a:pt x="132" y="1751"/>
                  <a:pt x="132" y="1753"/>
                </a:cubicBezTo>
                <a:cubicBezTo>
                  <a:pt x="132" y="1753"/>
                  <a:pt x="118" y="1801"/>
                  <a:pt x="114" y="1808"/>
                </a:cubicBezTo>
                <a:cubicBezTo>
                  <a:pt x="112" y="1818"/>
                  <a:pt x="114" y="1857"/>
                  <a:pt x="114" y="1857"/>
                </a:cubicBezTo>
                <a:cubicBezTo>
                  <a:pt x="114" y="1857"/>
                  <a:pt x="114" y="1857"/>
                  <a:pt x="114" y="1934"/>
                </a:cubicBezTo>
                <a:cubicBezTo>
                  <a:pt x="114" y="1934"/>
                  <a:pt x="114" y="1934"/>
                  <a:pt x="136" y="1942"/>
                </a:cubicBezTo>
                <a:cubicBezTo>
                  <a:pt x="136" y="1942"/>
                  <a:pt x="136" y="1942"/>
                  <a:pt x="141" y="1976"/>
                </a:cubicBezTo>
                <a:cubicBezTo>
                  <a:pt x="141" y="1976"/>
                  <a:pt x="141" y="1976"/>
                  <a:pt x="141" y="2036"/>
                </a:cubicBezTo>
                <a:cubicBezTo>
                  <a:pt x="141" y="2036"/>
                  <a:pt x="141" y="2036"/>
                  <a:pt x="184" y="2065"/>
                </a:cubicBezTo>
                <a:cubicBezTo>
                  <a:pt x="184" y="2065"/>
                  <a:pt x="184" y="2065"/>
                  <a:pt x="203" y="2065"/>
                </a:cubicBezTo>
                <a:cubicBezTo>
                  <a:pt x="203" y="2065"/>
                  <a:pt x="205" y="2071"/>
                  <a:pt x="211" y="2076"/>
                </a:cubicBezTo>
                <a:cubicBezTo>
                  <a:pt x="217" y="2080"/>
                  <a:pt x="248" y="2107"/>
                  <a:pt x="281" y="2107"/>
                </a:cubicBezTo>
                <a:cubicBezTo>
                  <a:pt x="313" y="2107"/>
                  <a:pt x="333" y="2111"/>
                  <a:pt x="374" y="2105"/>
                </a:cubicBezTo>
                <a:cubicBezTo>
                  <a:pt x="412" y="2101"/>
                  <a:pt x="424" y="2080"/>
                  <a:pt x="424" y="2078"/>
                </a:cubicBezTo>
                <a:cubicBezTo>
                  <a:pt x="424" y="2075"/>
                  <a:pt x="416" y="2065"/>
                  <a:pt x="416" y="2063"/>
                </a:cubicBezTo>
                <a:cubicBezTo>
                  <a:pt x="416" y="2061"/>
                  <a:pt x="403" y="2048"/>
                  <a:pt x="403" y="2048"/>
                </a:cubicBezTo>
                <a:cubicBezTo>
                  <a:pt x="403" y="2048"/>
                  <a:pt x="362" y="2024"/>
                  <a:pt x="343" y="2011"/>
                </a:cubicBezTo>
                <a:cubicBezTo>
                  <a:pt x="321" y="1995"/>
                  <a:pt x="310" y="1970"/>
                  <a:pt x="310" y="1970"/>
                </a:cubicBezTo>
                <a:cubicBezTo>
                  <a:pt x="310" y="1970"/>
                  <a:pt x="310" y="1970"/>
                  <a:pt x="312" y="1968"/>
                </a:cubicBezTo>
                <a:cubicBezTo>
                  <a:pt x="312" y="1968"/>
                  <a:pt x="312" y="1968"/>
                  <a:pt x="298" y="1942"/>
                </a:cubicBezTo>
                <a:cubicBezTo>
                  <a:pt x="298" y="1942"/>
                  <a:pt x="352" y="1942"/>
                  <a:pt x="366" y="1942"/>
                </a:cubicBezTo>
                <a:cubicBezTo>
                  <a:pt x="379" y="1942"/>
                  <a:pt x="397" y="1940"/>
                  <a:pt x="414" y="1930"/>
                </a:cubicBezTo>
                <a:cubicBezTo>
                  <a:pt x="433" y="1922"/>
                  <a:pt x="437" y="1905"/>
                  <a:pt x="437" y="1901"/>
                </a:cubicBezTo>
                <a:cubicBezTo>
                  <a:pt x="437" y="1897"/>
                  <a:pt x="424" y="1878"/>
                  <a:pt x="416" y="1878"/>
                </a:cubicBezTo>
                <a:cubicBezTo>
                  <a:pt x="408" y="1878"/>
                  <a:pt x="364" y="1872"/>
                  <a:pt x="354" y="1872"/>
                </a:cubicBezTo>
                <a:cubicBezTo>
                  <a:pt x="343" y="1872"/>
                  <a:pt x="312" y="1855"/>
                  <a:pt x="306" y="1851"/>
                </a:cubicBezTo>
                <a:cubicBezTo>
                  <a:pt x="302" y="1849"/>
                  <a:pt x="296" y="1836"/>
                  <a:pt x="296" y="1836"/>
                </a:cubicBezTo>
                <a:cubicBezTo>
                  <a:pt x="296" y="1836"/>
                  <a:pt x="296" y="1836"/>
                  <a:pt x="286" y="1795"/>
                </a:cubicBezTo>
                <a:cubicBezTo>
                  <a:pt x="286" y="1795"/>
                  <a:pt x="310" y="1760"/>
                  <a:pt x="319" y="1751"/>
                </a:cubicBezTo>
                <a:cubicBezTo>
                  <a:pt x="329" y="1739"/>
                  <a:pt x="347" y="1681"/>
                  <a:pt x="350" y="1666"/>
                </a:cubicBezTo>
                <a:cubicBezTo>
                  <a:pt x="354" y="1648"/>
                  <a:pt x="381" y="1529"/>
                  <a:pt x="387" y="1492"/>
                </a:cubicBezTo>
                <a:cubicBezTo>
                  <a:pt x="393" y="1455"/>
                  <a:pt x="410" y="1311"/>
                  <a:pt x="414" y="1298"/>
                </a:cubicBezTo>
                <a:cubicBezTo>
                  <a:pt x="418" y="1286"/>
                  <a:pt x="420" y="1160"/>
                  <a:pt x="420" y="1160"/>
                </a:cubicBezTo>
                <a:cubicBezTo>
                  <a:pt x="420" y="1160"/>
                  <a:pt x="432" y="1155"/>
                  <a:pt x="432" y="1149"/>
                </a:cubicBezTo>
                <a:cubicBezTo>
                  <a:pt x="432" y="1145"/>
                  <a:pt x="426" y="1070"/>
                  <a:pt x="426" y="1043"/>
                </a:cubicBezTo>
                <a:cubicBezTo>
                  <a:pt x="426" y="1014"/>
                  <a:pt x="428" y="964"/>
                  <a:pt x="422" y="954"/>
                </a:cubicBezTo>
                <a:cubicBezTo>
                  <a:pt x="418" y="944"/>
                  <a:pt x="418" y="758"/>
                  <a:pt x="418" y="758"/>
                </a:cubicBezTo>
                <a:cubicBezTo>
                  <a:pt x="432" y="756"/>
                  <a:pt x="495" y="725"/>
                  <a:pt x="513" y="717"/>
                </a:cubicBezTo>
                <a:cubicBezTo>
                  <a:pt x="530" y="709"/>
                  <a:pt x="565" y="694"/>
                  <a:pt x="565" y="694"/>
                </a:cubicBezTo>
                <a:cubicBezTo>
                  <a:pt x="565" y="694"/>
                  <a:pt x="565" y="694"/>
                  <a:pt x="565" y="511"/>
                </a:cubicBezTo>
                <a:cubicBezTo>
                  <a:pt x="565" y="511"/>
                  <a:pt x="565" y="511"/>
                  <a:pt x="561" y="507"/>
                </a:cubicBezTo>
                <a:cubicBezTo>
                  <a:pt x="561" y="507"/>
                  <a:pt x="563" y="495"/>
                  <a:pt x="567" y="488"/>
                </a:cubicBezTo>
                <a:cubicBezTo>
                  <a:pt x="569" y="480"/>
                  <a:pt x="565" y="470"/>
                  <a:pt x="563" y="465"/>
                </a:cubicBezTo>
                <a:close/>
                <a:moveTo>
                  <a:pt x="367" y="564"/>
                </a:moveTo>
                <a:cubicBezTo>
                  <a:pt x="367" y="564"/>
                  <a:pt x="315" y="424"/>
                  <a:pt x="310" y="412"/>
                </a:cubicBezTo>
                <a:cubicBezTo>
                  <a:pt x="304" y="401"/>
                  <a:pt x="298" y="376"/>
                  <a:pt x="298" y="376"/>
                </a:cubicBezTo>
                <a:cubicBezTo>
                  <a:pt x="285" y="386"/>
                  <a:pt x="285" y="386"/>
                  <a:pt x="285" y="386"/>
                </a:cubicBezTo>
                <a:cubicBezTo>
                  <a:pt x="285" y="386"/>
                  <a:pt x="243" y="298"/>
                  <a:pt x="217" y="273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21" y="248"/>
                  <a:pt x="310" y="311"/>
                  <a:pt x="317" y="320"/>
                </a:cubicBezTo>
                <a:cubicBezTo>
                  <a:pt x="327" y="328"/>
                  <a:pt x="325" y="334"/>
                  <a:pt x="325" y="334"/>
                </a:cubicBezTo>
                <a:cubicBezTo>
                  <a:pt x="344" y="332"/>
                  <a:pt x="344" y="332"/>
                  <a:pt x="344" y="332"/>
                </a:cubicBezTo>
                <a:cubicBezTo>
                  <a:pt x="353" y="344"/>
                  <a:pt x="353" y="344"/>
                  <a:pt x="353" y="344"/>
                </a:cubicBezTo>
                <a:cubicBezTo>
                  <a:pt x="370" y="376"/>
                  <a:pt x="370" y="376"/>
                  <a:pt x="370" y="376"/>
                </a:cubicBezTo>
                <a:cubicBezTo>
                  <a:pt x="350" y="372"/>
                  <a:pt x="350" y="372"/>
                  <a:pt x="350" y="372"/>
                </a:cubicBezTo>
                <a:cubicBezTo>
                  <a:pt x="367" y="564"/>
                  <a:pt x="367" y="564"/>
                  <a:pt x="367" y="564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4" name="Freeform 39">
            <a:extLst xmlns:a="http://schemas.openxmlformats.org/drawingml/2006/main">
              <a:ext uri="{FF2B5EF4-FFF2-40B4-BE49-F238E27FC236}">
                <a16:creationId xmlns:a16="http://schemas.microsoft.com/office/drawing/2014/main" id="{25925C9B-C4C3-4807-941B-E390CEB10429}"/>
              </a:ext>
            </a:extLst>
          </cdr:cNvPr>
          <cdr:cNvSpPr>
            <a:spLocks xmlns:a="http://schemas.openxmlformats.org/drawingml/2006/main" noEditPoints="1"/>
          </cdr:cNvSpPr>
        </cdr:nvSpPr>
        <cdr:spPr bwMode="gray">
          <a:xfrm xmlns:a="http://schemas.openxmlformats.org/drawingml/2006/main">
            <a:off x="2766107" y="1562280"/>
            <a:ext cx="241020" cy="453686"/>
          </a:xfrm>
          <a:custGeom xmlns:a="http://schemas.openxmlformats.org/drawingml/2006/main">
            <a:avLst/>
            <a:gdLst>
              <a:gd name="T0" fmla="*/ 727 w 961"/>
              <a:gd name="T1" fmla="*/ 919 h 1805"/>
              <a:gd name="T2" fmla="*/ 835 w 961"/>
              <a:gd name="T3" fmla="*/ 919 h 1805"/>
              <a:gd name="T4" fmla="*/ 820 w 961"/>
              <a:gd name="T5" fmla="*/ 52 h 1805"/>
              <a:gd name="T6" fmla="*/ 828 w 961"/>
              <a:gd name="T7" fmla="*/ 52 h 1805"/>
              <a:gd name="T8" fmla="*/ 828 w 961"/>
              <a:gd name="T9" fmla="*/ 15 h 1805"/>
              <a:gd name="T10" fmla="*/ 681 w 961"/>
              <a:gd name="T11" fmla="*/ 14 h 1805"/>
              <a:gd name="T12" fmla="*/ 681 w 961"/>
              <a:gd name="T13" fmla="*/ 0 h 1805"/>
              <a:gd name="T14" fmla="*/ 644 w 961"/>
              <a:gd name="T15" fmla="*/ 0 h 1805"/>
              <a:gd name="T16" fmla="*/ 644 w 961"/>
              <a:gd name="T17" fmla="*/ 14 h 1805"/>
              <a:gd name="T18" fmla="*/ 271 w 961"/>
              <a:gd name="T19" fmla="*/ 12 h 1805"/>
              <a:gd name="T20" fmla="*/ 271 w 961"/>
              <a:gd name="T21" fmla="*/ 0 h 1805"/>
              <a:gd name="T22" fmla="*/ 236 w 961"/>
              <a:gd name="T23" fmla="*/ 0 h 1805"/>
              <a:gd name="T24" fmla="*/ 236 w 961"/>
              <a:gd name="T25" fmla="*/ 10 h 1805"/>
              <a:gd name="T26" fmla="*/ 83 w 961"/>
              <a:gd name="T27" fmla="*/ 10 h 1805"/>
              <a:gd name="T28" fmla="*/ 83 w 961"/>
              <a:gd name="T29" fmla="*/ 52 h 1805"/>
              <a:gd name="T30" fmla="*/ 95 w 961"/>
              <a:gd name="T31" fmla="*/ 52 h 1805"/>
              <a:gd name="T32" fmla="*/ 110 w 961"/>
              <a:gd name="T33" fmla="*/ 919 h 1805"/>
              <a:gd name="T34" fmla="*/ 220 w 961"/>
              <a:gd name="T35" fmla="*/ 919 h 1805"/>
              <a:gd name="T36" fmla="*/ 6 w 961"/>
              <a:gd name="T37" fmla="*/ 1801 h 1805"/>
              <a:gd name="T38" fmla="*/ 25 w 961"/>
              <a:gd name="T39" fmla="*/ 1803 h 1805"/>
              <a:gd name="T40" fmla="*/ 248 w 961"/>
              <a:gd name="T41" fmla="*/ 919 h 1805"/>
              <a:gd name="T42" fmla="*/ 410 w 961"/>
              <a:gd name="T43" fmla="*/ 919 h 1805"/>
              <a:gd name="T44" fmla="*/ 391 w 961"/>
              <a:gd name="T45" fmla="*/ 1532 h 1805"/>
              <a:gd name="T46" fmla="*/ 408 w 961"/>
              <a:gd name="T47" fmla="*/ 1534 h 1805"/>
              <a:gd name="T48" fmla="*/ 433 w 961"/>
              <a:gd name="T49" fmla="*/ 919 h 1805"/>
              <a:gd name="T50" fmla="*/ 702 w 961"/>
              <a:gd name="T51" fmla="*/ 919 h 1805"/>
              <a:gd name="T52" fmla="*/ 944 w 961"/>
              <a:gd name="T53" fmla="*/ 1772 h 1805"/>
              <a:gd name="T54" fmla="*/ 961 w 961"/>
              <a:gd name="T55" fmla="*/ 1772 h 1805"/>
              <a:gd name="T56" fmla="*/ 727 w 961"/>
              <a:gd name="T57" fmla="*/ 919 h 1805"/>
              <a:gd name="T58" fmla="*/ 113 w 961"/>
              <a:gd name="T59" fmla="*/ 898 h 1805"/>
              <a:gd name="T60" fmla="*/ 99 w 961"/>
              <a:gd name="T61" fmla="*/ 50 h 1805"/>
              <a:gd name="T62" fmla="*/ 812 w 961"/>
              <a:gd name="T63" fmla="*/ 50 h 1805"/>
              <a:gd name="T64" fmla="*/ 826 w 961"/>
              <a:gd name="T65" fmla="*/ 898 h 1805"/>
              <a:gd name="T66" fmla="*/ 113 w 961"/>
              <a:gd name="T67" fmla="*/ 898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61" h="1805">
                <a:moveTo>
                  <a:pt x="727" y="919"/>
                </a:moveTo>
                <a:cubicBezTo>
                  <a:pt x="835" y="919"/>
                  <a:pt x="835" y="919"/>
                  <a:pt x="835" y="919"/>
                </a:cubicBezTo>
                <a:cubicBezTo>
                  <a:pt x="820" y="52"/>
                  <a:pt x="820" y="52"/>
                  <a:pt x="820" y="52"/>
                </a:cubicBezTo>
                <a:cubicBezTo>
                  <a:pt x="828" y="52"/>
                  <a:pt x="828" y="52"/>
                  <a:pt x="828" y="52"/>
                </a:cubicBezTo>
                <a:cubicBezTo>
                  <a:pt x="828" y="15"/>
                  <a:pt x="828" y="15"/>
                  <a:pt x="828" y="15"/>
                </a:cubicBezTo>
                <a:cubicBezTo>
                  <a:pt x="681" y="14"/>
                  <a:pt x="681" y="14"/>
                  <a:pt x="681" y="14"/>
                </a:cubicBezTo>
                <a:cubicBezTo>
                  <a:pt x="681" y="0"/>
                  <a:pt x="681" y="0"/>
                  <a:pt x="681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44" y="14"/>
                  <a:pt x="644" y="14"/>
                  <a:pt x="644" y="14"/>
                </a:cubicBezTo>
                <a:cubicBezTo>
                  <a:pt x="271" y="12"/>
                  <a:pt x="271" y="12"/>
                  <a:pt x="271" y="12"/>
                </a:cubicBezTo>
                <a:cubicBezTo>
                  <a:pt x="271" y="0"/>
                  <a:pt x="271" y="0"/>
                  <a:pt x="271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36" y="10"/>
                  <a:pt x="236" y="10"/>
                  <a:pt x="236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52"/>
                  <a:pt x="83" y="52"/>
                  <a:pt x="83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110" y="919"/>
                  <a:pt x="110" y="919"/>
                  <a:pt x="110" y="919"/>
                </a:cubicBezTo>
                <a:cubicBezTo>
                  <a:pt x="220" y="919"/>
                  <a:pt x="220" y="919"/>
                  <a:pt x="220" y="919"/>
                </a:cubicBezTo>
                <a:cubicBezTo>
                  <a:pt x="191" y="1031"/>
                  <a:pt x="0" y="1799"/>
                  <a:pt x="6" y="1801"/>
                </a:cubicBezTo>
                <a:cubicBezTo>
                  <a:pt x="13" y="1803"/>
                  <a:pt x="19" y="1805"/>
                  <a:pt x="25" y="1803"/>
                </a:cubicBezTo>
                <a:cubicBezTo>
                  <a:pt x="248" y="919"/>
                  <a:pt x="248" y="919"/>
                  <a:pt x="248" y="919"/>
                </a:cubicBezTo>
                <a:cubicBezTo>
                  <a:pt x="410" y="919"/>
                  <a:pt x="410" y="919"/>
                  <a:pt x="410" y="919"/>
                </a:cubicBezTo>
                <a:cubicBezTo>
                  <a:pt x="391" y="1532"/>
                  <a:pt x="391" y="1532"/>
                  <a:pt x="391" y="1532"/>
                </a:cubicBezTo>
                <a:cubicBezTo>
                  <a:pt x="391" y="1532"/>
                  <a:pt x="402" y="1538"/>
                  <a:pt x="408" y="1534"/>
                </a:cubicBezTo>
                <a:cubicBezTo>
                  <a:pt x="433" y="919"/>
                  <a:pt x="433" y="919"/>
                  <a:pt x="433" y="919"/>
                </a:cubicBezTo>
                <a:cubicBezTo>
                  <a:pt x="702" y="919"/>
                  <a:pt x="702" y="919"/>
                  <a:pt x="702" y="919"/>
                </a:cubicBezTo>
                <a:cubicBezTo>
                  <a:pt x="944" y="1772"/>
                  <a:pt x="944" y="1772"/>
                  <a:pt x="944" y="1772"/>
                </a:cubicBezTo>
                <a:cubicBezTo>
                  <a:pt x="944" y="1772"/>
                  <a:pt x="953" y="1780"/>
                  <a:pt x="961" y="1772"/>
                </a:cubicBezTo>
                <a:lnTo>
                  <a:pt x="727" y="919"/>
                </a:lnTo>
                <a:close/>
                <a:moveTo>
                  <a:pt x="113" y="898"/>
                </a:moveTo>
                <a:cubicBezTo>
                  <a:pt x="99" y="50"/>
                  <a:pt x="99" y="50"/>
                  <a:pt x="99" y="50"/>
                </a:cubicBezTo>
                <a:cubicBezTo>
                  <a:pt x="812" y="50"/>
                  <a:pt x="812" y="50"/>
                  <a:pt x="812" y="50"/>
                </a:cubicBezTo>
                <a:cubicBezTo>
                  <a:pt x="826" y="898"/>
                  <a:pt x="826" y="898"/>
                  <a:pt x="826" y="898"/>
                </a:cubicBezTo>
                <a:lnTo>
                  <a:pt x="113" y="898"/>
                </a:lnTo>
                <a:close/>
              </a:path>
            </a:pathLst>
          </a:cu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B0B7-3D9C-44F2-8E75-04E44FE0AACC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FC625-7AFC-4672-AD56-EC9BBDD9E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1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B5861114-0C31-4980-87A1-161CA485D5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1481 h 6858000"/>
              <a:gd name="connsiteX3" fmla="*/ 7680586 w 12192000"/>
              <a:gd name="connsiteY3" fmla="*/ 371481 h 6858000"/>
              <a:gd name="connsiteX4" fmla="*/ 9035045 w 12192000"/>
              <a:gd name="connsiteY4" fmla="*/ 3067050 h 6858000"/>
              <a:gd name="connsiteX5" fmla="*/ 12192000 w 12192000"/>
              <a:gd name="connsiteY5" fmla="*/ 30670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1481"/>
                </a:lnTo>
                <a:lnTo>
                  <a:pt x="7680586" y="371481"/>
                </a:lnTo>
                <a:lnTo>
                  <a:pt x="9035045" y="3067050"/>
                </a:lnTo>
                <a:lnTo>
                  <a:pt x="12192000" y="30670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F2C812B-7FD9-47C1-9315-C64B8F3DC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1481 h 6858000"/>
              <a:gd name="connsiteX3" fmla="*/ 7680586 w 12192000"/>
              <a:gd name="connsiteY3" fmla="*/ 371481 h 6858000"/>
              <a:gd name="connsiteX4" fmla="*/ 9035045 w 12192000"/>
              <a:gd name="connsiteY4" fmla="*/ 3067050 h 6858000"/>
              <a:gd name="connsiteX5" fmla="*/ 12192000 w 12192000"/>
              <a:gd name="connsiteY5" fmla="*/ 30670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1481"/>
                </a:lnTo>
                <a:lnTo>
                  <a:pt x="7680586" y="371481"/>
                </a:lnTo>
                <a:lnTo>
                  <a:pt x="9035045" y="3067050"/>
                </a:lnTo>
                <a:lnTo>
                  <a:pt x="12192000" y="30670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21CDC-C297-42F1-8CF6-0CD5ACFD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2637528"/>
            <a:ext cx="7543800" cy="1384995"/>
          </a:xfrm>
        </p:spPr>
        <p:txBody>
          <a:bodyPr anchor="b" anchorCtr="0">
            <a:sp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7DC10D-32A4-48FE-A37A-32135188E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" y="4141299"/>
            <a:ext cx="7543800" cy="332399"/>
          </a:xfrm>
        </p:spPr>
        <p:txBody>
          <a:bodyPr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6DB71DE-553B-44C8-8290-7DAF513FAD57}"/>
              </a:ext>
            </a:extLst>
          </p:cNvPr>
          <p:cNvGrpSpPr/>
          <p:nvPr userDrawn="1"/>
        </p:nvGrpSpPr>
        <p:grpSpPr>
          <a:xfrm>
            <a:off x="8738570" y="683996"/>
            <a:ext cx="2937491" cy="1719028"/>
            <a:chOff x="8738570" y="683996"/>
            <a:chExt cx="2937491" cy="1719028"/>
          </a:xfrm>
        </p:grpSpPr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9CA4E85B-B9F0-4E16-BD05-9D35A7340D8A}"/>
                </a:ext>
              </a:extLst>
            </p:cNvPr>
            <p:cNvSpPr/>
            <p:nvPr/>
          </p:nvSpPr>
          <p:spPr>
            <a:xfrm>
              <a:off x="9699502" y="2188707"/>
              <a:ext cx="231234" cy="169663"/>
            </a:xfrm>
            <a:custGeom>
              <a:avLst/>
              <a:gdLst>
                <a:gd name="connsiteX0" fmla="*/ 104633 w 953752"/>
                <a:gd name="connsiteY0" fmla="*/ 1272 h 699792"/>
                <a:gd name="connsiteX1" fmla="*/ 255821 w 953752"/>
                <a:gd name="connsiteY1" fmla="*/ 577013 h 699792"/>
                <a:gd name="connsiteX2" fmla="*/ 422537 w 953752"/>
                <a:gd name="connsiteY2" fmla="*/ 1272 h 699792"/>
                <a:gd name="connsiteX3" fmla="*/ 542733 w 953752"/>
                <a:gd name="connsiteY3" fmla="*/ 1272 h 699792"/>
                <a:gd name="connsiteX4" fmla="*/ 700705 w 953752"/>
                <a:gd name="connsiteY4" fmla="*/ 581859 h 699792"/>
                <a:gd name="connsiteX5" fmla="*/ 859688 w 953752"/>
                <a:gd name="connsiteY5" fmla="*/ 1272 h 699792"/>
                <a:gd name="connsiteX6" fmla="*/ 954665 w 953752"/>
                <a:gd name="connsiteY6" fmla="*/ 1272 h 699792"/>
                <a:gd name="connsiteX7" fmla="*/ 747245 w 953752"/>
                <a:gd name="connsiteY7" fmla="*/ 701065 h 699792"/>
                <a:gd name="connsiteX8" fmla="*/ 639648 w 953752"/>
                <a:gd name="connsiteY8" fmla="*/ 701065 h 699792"/>
                <a:gd name="connsiteX9" fmla="*/ 477779 w 953752"/>
                <a:gd name="connsiteY9" fmla="*/ 103054 h 699792"/>
                <a:gd name="connsiteX10" fmla="*/ 304300 w 953752"/>
                <a:gd name="connsiteY10" fmla="*/ 701065 h 699792"/>
                <a:gd name="connsiteX11" fmla="*/ 199610 w 953752"/>
                <a:gd name="connsiteY11" fmla="*/ 701065 h 699792"/>
                <a:gd name="connsiteX12" fmla="*/ 913 w 953752"/>
                <a:gd name="connsiteY12" fmla="*/ 1272 h 699792"/>
                <a:gd name="connsiteX13" fmla="*/ 104633 w 953752"/>
                <a:gd name="connsiteY13" fmla="*/ 1272 h 69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3752" h="699792">
                  <a:moveTo>
                    <a:pt x="104633" y="1272"/>
                  </a:moveTo>
                  <a:lnTo>
                    <a:pt x="255821" y="577013"/>
                  </a:lnTo>
                  <a:lnTo>
                    <a:pt x="422537" y="1272"/>
                  </a:lnTo>
                  <a:lnTo>
                    <a:pt x="542733" y="1272"/>
                  </a:lnTo>
                  <a:lnTo>
                    <a:pt x="700705" y="581859"/>
                  </a:lnTo>
                  <a:lnTo>
                    <a:pt x="859688" y="1272"/>
                  </a:lnTo>
                  <a:lnTo>
                    <a:pt x="954665" y="1272"/>
                  </a:lnTo>
                  <a:lnTo>
                    <a:pt x="747245" y="701065"/>
                  </a:lnTo>
                  <a:lnTo>
                    <a:pt x="639648" y="701065"/>
                  </a:lnTo>
                  <a:lnTo>
                    <a:pt x="477779" y="103054"/>
                  </a:lnTo>
                  <a:lnTo>
                    <a:pt x="304300" y="701065"/>
                  </a:lnTo>
                  <a:lnTo>
                    <a:pt x="199610" y="701065"/>
                  </a:lnTo>
                  <a:lnTo>
                    <a:pt x="913" y="1272"/>
                  </a:lnTo>
                  <a:lnTo>
                    <a:pt x="104633" y="1272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0B9F93D3-C7E6-4029-ADA4-AF856E543691}"/>
                </a:ext>
              </a:extLst>
            </p:cNvPr>
            <p:cNvSpPr/>
            <p:nvPr/>
          </p:nvSpPr>
          <p:spPr>
            <a:xfrm>
              <a:off x="9951159" y="2189182"/>
              <a:ext cx="26556" cy="169188"/>
            </a:xfrm>
            <a:custGeom>
              <a:avLst/>
              <a:gdLst>
                <a:gd name="connsiteX0" fmla="*/ 10452 w 109535"/>
                <a:gd name="connsiteY0" fmla="*/ 212494 h 697834"/>
                <a:gd name="connsiteX1" fmla="*/ 101573 w 109535"/>
                <a:gd name="connsiteY1" fmla="*/ 212494 h 697834"/>
                <a:gd name="connsiteX2" fmla="*/ 101573 w 109535"/>
                <a:gd name="connsiteY2" fmla="*/ 699052 h 697834"/>
                <a:gd name="connsiteX3" fmla="*/ 10452 w 109535"/>
                <a:gd name="connsiteY3" fmla="*/ 699052 h 697834"/>
                <a:gd name="connsiteX4" fmla="*/ 10452 w 109535"/>
                <a:gd name="connsiteY4" fmla="*/ 212494 h 697834"/>
                <a:gd name="connsiteX5" fmla="*/ 760 w 109535"/>
                <a:gd name="connsiteY5" fmla="*/ 1217 h 697834"/>
                <a:gd name="connsiteX6" fmla="*/ 110295 w 109535"/>
                <a:gd name="connsiteY6" fmla="*/ 1217 h 697834"/>
                <a:gd name="connsiteX7" fmla="*/ 110295 w 109535"/>
                <a:gd name="connsiteY7" fmla="*/ 101041 h 697834"/>
                <a:gd name="connsiteX8" fmla="*/ 760 w 109535"/>
                <a:gd name="connsiteY8" fmla="*/ 101041 h 697834"/>
                <a:gd name="connsiteX9" fmla="*/ 760 w 109535"/>
                <a:gd name="connsiteY9" fmla="*/ 1217 h 69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35" h="697834">
                  <a:moveTo>
                    <a:pt x="10452" y="212494"/>
                  </a:moveTo>
                  <a:lnTo>
                    <a:pt x="101573" y="212494"/>
                  </a:lnTo>
                  <a:lnTo>
                    <a:pt x="101573" y="699052"/>
                  </a:lnTo>
                  <a:lnTo>
                    <a:pt x="10452" y="699052"/>
                  </a:lnTo>
                  <a:lnTo>
                    <a:pt x="10452" y="212494"/>
                  </a:lnTo>
                  <a:close/>
                  <a:moveTo>
                    <a:pt x="760" y="1217"/>
                  </a:moveTo>
                  <a:lnTo>
                    <a:pt x="110295" y="1217"/>
                  </a:lnTo>
                  <a:lnTo>
                    <a:pt x="110295" y="101041"/>
                  </a:lnTo>
                  <a:lnTo>
                    <a:pt x="760" y="101041"/>
                  </a:lnTo>
                  <a:lnTo>
                    <a:pt x="760" y="1217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1E02ADEA-7536-418A-87F5-28D4E62271D4}"/>
                </a:ext>
              </a:extLst>
            </p:cNvPr>
            <p:cNvSpPr/>
            <p:nvPr/>
          </p:nvSpPr>
          <p:spPr>
            <a:xfrm>
              <a:off x="10018596" y="2239255"/>
              <a:ext cx="66266" cy="119115"/>
            </a:xfrm>
            <a:custGeom>
              <a:avLst/>
              <a:gdLst>
                <a:gd name="connsiteX0" fmla="*/ 5972 w 273322"/>
                <a:gd name="connsiteY0" fmla="*/ 104901 h 491301"/>
                <a:gd name="connsiteX1" fmla="*/ 1126 w 273322"/>
                <a:gd name="connsiteY1" fmla="*/ 6047 h 491301"/>
                <a:gd name="connsiteX2" fmla="*/ 93196 w 273322"/>
                <a:gd name="connsiteY2" fmla="*/ 6047 h 491301"/>
                <a:gd name="connsiteX3" fmla="*/ 95134 w 273322"/>
                <a:gd name="connsiteY3" fmla="*/ 100055 h 491301"/>
                <a:gd name="connsiteX4" fmla="*/ 211454 w 273322"/>
                <a:gd name="connsiteY4" fmla="*/ 4089 h 491301"/>
                <a:gd name="connsiteX5" fmla="*/ 274449 w 273322"/>
                <a:gd name="connsiteY5" fmla="*/ 2150 h 491301"/>
                <a:gd name="connsiteX6" fmla="*/ 274449 w 273322"/>
                <a:gd name="connsiteY6" fmla="*/ 91313 h 491301"/>
                <a:gd name="connsiteX7" fmla="*/ 257004 w 273322"/>
                <a:gd name="connsiteY7" fmla="*/ 87456 h 491301"/>
                <a:gd name="connsiteX8" fmla="*/ 230837 w 273322"/>
                <a:gd name="connsiteY8" fmla="*/ 86487 h 491301"/>
                <a:gd name="connsiteX9" fmla="*/ 98042 w 273322"/>
                <a:gd name="connsiteY9" fmla="*/ 233799 h 491301"/>
                <a:gd name="connsiteX10" fmla="*/ 98042 w 273322"/>
                <a:gd name="connsiteY10" fmla="*/ 492585 h 491301"/>
                <a:gd name="connsiteX11" fmla="*/ 5972 w 273322"/>
                <a:gd name="connsiteY11" fmla="*/ 492585 h 491301"/>
                <a:gd name="connsiteX12" fmla="*/ 5972 w 273322"/>
                <a:gd name="connsiteY12" fmla="*/ 104901 h 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22" h="491301">
                  <a:moveTo>
                    <a:pt x="5972" y="104901"/>
                  </a:moveTo>
                  <a:cubicBezTo>
                    <a:pt x="5972" y="71930"/>
                    <a:pt x="4013" y="38009"/>
                    <a:pt x="1126" y="6047"/>
                  </a:cubicBezTo>
                  <a:lnTo>
                    <a:pt x="93196" y="6047"/>
                  </a:lnTo>
                  <a:lnTo>
                    <a:pt x="95134" y="100055"/>
                  </a:lnTo>
                  <a:cubicBezTo>
                    <a:pt x="112579" y="32194"/>
                    <a:pt x="170729" y="9903"/>
                    <a:pt x="211454" y="4089"/>
                  </a:cubicBezTo>
                  <a:cubicBezTo>
                    <a:pt x="238590" y="212"/>
                    <a:pt x="258922" y="1181"/>
                    <a:pt x="274449" y="2150"/>
                  </a:cubicBezTo>
                  <a:lnTo>
                    <a:pt x="274449" y="91313"/>
                  </a:lnTo>
                  <a:cubicBezTo>
                    <a:pt x="269603" y="89374"/>
                    <a:pt x="263788" y="88426"/>
                    <a:pt x="257004" y="87456"/>
                  </a:cubicBezTo>
                  <a:cubicBezTo>
                    <a:pt x="250220" y="86487"/>
                    <a:pt x="241477" y="86487"/>
                    <a:pt x="230837" y="86487"/>
                  </a:cubicBezTo>
                  <a:cubicBezTo>
                    <a:pt x="123240" y="86487"/>
                    <a:pt x="98042" y="150452"/>
                    <a:pt x="98042" y="233799"/>
                  </a:cubicBezTo>
                  <a:lnTo>
                    <a:pt x="98042" y="492585"/>
                  </a:lnTo>
                  <a:lnTo>
                    <a:pt x="5972" y="492585"/>
                  </a:lnTo>
                  <a:lnTo>
                    <a:pt x="5972" y="104901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61D5A0C1-2AB3-43C9-8288-763B0C597071}"/>
                </a:ext>
              </a:extLst>
            </p:cNvPr>
            <p:cNvSpPr/>
            <p:nvPr/>
          </p:nvSpPr>
          <p:spPr>
            <a:xfrm>
              <a:off x="10174846" y="2188707"/>
              <a:ext cx="112330" cy="171307"/>
            </a:xfrm>
            <a:custGeom>
              <a:avLst/>
              <a:gdLst>
                <a:gd name="connsiteX0" fmla="*/ 231985 w 463318"/>
                <a:gd name="connsiteY0" fmla="*/ 263942 h 706576"/>
                <a:gd name="connsiteX1" fmla="*/ 92406 w 463318"/>
                <a:gd name="connsiteY1" fmla="*/ 457794 h 706576"/>
                <a:gd name="connsiteX2" fmla="*/ 228108 w 463318"/>
                <a:gd name="connsiteY2" fmla="*/ 641934 h 706576"/>
                <a:gd name="connsiteX3" fmla="*/ 368657 w 463318"/>
                <a:gd name="connsiteY3" fmla="*/ 452928 h 706576"/>
                <a:gd name="connsiteX4" fmla="*/ 231985 w 463318"/>
                <a:gd name="connsiteY4" fmla="*/ 263942 h 706576"/>
                <a:gd name="connsiteX5" fmla="*/ 94344 w 463318"/>
                <a:gd name="connsiteY5" fmla="*/ 285264 h 706576"/>
                <a:gd name="connsiteX6" fmla="*/ 253307 w 463318"/>
                <a:gd name="connsiteY6" fmla="*/ 201916 h 706576"/>
                <a:gd name="connsiteX7" fmla="*/ 407403 w 463318"/>
                <a:gd name="connsiteY7" fmla="*/ 263942 h 706576"/>
                <a:gd name="connsiteX8" fmla="*/ 464603 w 463318"/>
                <a:gd name="connsiteY8" fmla="*/ 447113 h 706576"/>
                <a:gd name="connsiteX9" fmla="*/ 418084 w 463318"/>
                <a:gd name="connsiteY9" fmla="*/ 624489 h 706576"/>
                <a:gd name="connsiteX10" fmla="*/ 247492 w 463318"/>
                <a:gd name="connsiteY10" fmla="*/ 707837 h 706576"/>
                <a:gd name="connsiteX11" fmla="*/ 138946 w 463318"/>
                <a:gd name="connsiteY11" fmla="*/ 676824 h 706576"/>
                <a:gd name="connsiteX12" fmla="*/ 91437 w 463318"/>
                <a:gd name="connsiteY12" fmla="*/ 627397 h 706576"/>
                <a:gd name="connsiteX13" fmla="*/ 89499 w 463318"/>
                <a:gd name="connsiteY13" fmla="*/ 701053 h 706576"/>
                <a:gd name="connsiteX14" fmla="*/ 1285 w 463318"/>
                <a:gd name="connsiteY14" fmla="*/ 701053 h 706576"/>
                <a:gd name="connsiteX15" fmla="*/ 3244 w 463318"/>
                <a:gd name="connsiteY15" fmla="*/ 613829 h 706576"/>
                <a:gd name="connsiteX16" fmla="*/ 3244 w 463318"/>
                <a:gd name="connsiteY16" fmla="*/ 1260 h 706576"/>
                <a:gd name="connsiteX17" fmla="*/ 94344 w 463318"/>
                <a:gd name="connsiteY17" fmla="*/ 1260 h 706576"/>
                <a:gd name="connsiteX18" fmla="*/ 94344 w 463318"/>
                <a:gd name="connsiteY18" fmla="*/ 285264 h 70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3318" h="706576">
                  <a:moveTo>
                    <a:pt x="231985" y="263942"/>
                  </a:moveTo>
                  <a:cubicBezTo>
                    <a:pt x="92406" y="263942"/>
                    <a:pt x="92406" y="426761"/>
                    <a:pt x="92406" y="457794"/>
                  </a:cubicBezTo>
                  <a:cubicBezTo>
                    <a:pt x="92406" y="489776"/>
                    <a:pt x="92406" y="641934"/>
                    <a:pt x="228108" y="641934"/>
                  </a:cubicBezTo>
                  <a:cubicBezTo>
                    <a:pt x="340531" y="641934"/>
                    <a:pt x="368657" y="532419"/>
                    <a:pt x="368657" y="452928"/>
                  </a:cubicBezTo>
                  <a:cubicBezTo>
                    <a:pt x="368657" y="404470"/>
                    <a:pt x="358945" y="263942"/>
                    <a:pt x="231985" y="263942"/>
                  </a:cubicBezTo>
                  <a:moveTo>
                    <a:pt x="94344" y="285264"/>
                  </a:moveTo>
                  <a:cubicBezTo>
                    <a:pt x="106943" y="262953"/>
                    <a:pt x="142802" y="201916"/>
                    <a:pt x="253307" y="201916"/>
                  </a:cubicBezTo>
                  <a:cubicBezTo>
                    <a:pt x="301764" y="201916"/>
                    <a:pt x="362821" y="213526"/>
                    <a:pt x="407403" y="263942"/>
                  </a:cubicBezTo>
                  <a:cubicBezTo>
                    <a:pt x="431652" y="292048"/>
                    <a:pt x="464603" y="340506"/>
                    <a:pt x="464603" y="447113"/>
                  </a:cubicBezTo>
                  <a:cubicBezTo>
                    <a:pt x="464603" y="541142"/>
                    <a:pt x="442313" y="592487"/>
                    <a:pt x="418084" y="624489"/>
                  </a:cubicBezTo>
                  <a:cubicBezTo>
                    <a:pt x="379297" y="679752"/>
                    <a:pt x="314364" y="707837"/>
                    <a:pt x="247492" y="707837"/>
                  </a:cubicBezTo>
                  <a:cubicBezTo>
                    <a:pt x="224212" y="707837"/>
                    <a:pt x="180600" y="704950"/>
                    <a:pt x="138946" y="676824"/>
                  </a:cubicBezTo>
                  <a:cubicBezTo>
                    <a:pt x="111789" y="658410"/>
                    <a:pt x="101149" y="641934"/>
                    <a:pt x="91437" y="627397"/>
                  </a:cubicBezTo>
                  <a:lnTo>
                    <a:pt x="89499" y="701053"/>
                  </a:lnTo>
                  <a:lnTo>
                    <a:pt x="1285" y="701053"/>
                  </a:lnTo>
                  <a:lnTo>
                    <a:pt x="3244" y="613829"/>
                  </a:lnTo>
                  <a:lnTo>
                    <a:pt x="3244" y="1260"/>
                  </a:lnTo>
                  <a:lnTo>
                    <a:pt x="94344" y="1260"/>
                  </a:lnTo>
                  <a:lnTo>
                    <a:pt x="94344" y="285264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20FD8640-C86E-446D-B195-CB7D087CC71F}"/>
                </a:ext>
              </a:extLst>
            </p:cNvPr>
            <p:cNvSpPr/>
            <p:nvPr/>
          </p:nvSpPr>
          <p:spPr>
            <a:xfrm>
              <a:off x="10316767" y="2189182"/>
              <a:ext cx="26556" cy="169188"/>
            </a:xfrm>
            <a:custGeom>
              <a:avLst/>
              <a:gdLst>
                <a:gd name="connsiteX0" fmla="*/ 10708 w 109535"/>
                <a:gd name="connsiteY0" fmla="*/ 212494 h 697834"/>
                <a:gd name="connsiteX1" fmla="*/ 101829 w 109535"/>
                <a:gd name="connsiteY1" fmla="*/ 212494 h 697834"/>
                <a:gd name="connsiteX2" fmla="*/ 101829 w 109535"/>
                <a:gd name="connsiteY2" fmla="*/ 699052 h 697834"/>
                <a:gd name="connsiteX3" fmla="*/ 10708 w 109535"/>
                <a:gd name="connsiteY3" fmla="*/ 699052 h 697834"/>
                <a:gd name="connsiteX4" fmla="*/ 10708 w 109535"/>
                <a:gd name="connsiteY4" fmla="*/ 212494 h 697834"/>
                <a:gd name="connsiteX5" fmla="*/ 996 w 109535"/>
                <a:gd name="connsiteY5" fmla="*/ 1217 h 697834"/>
                <a:gd name="connsiteX6" fmla="*/ 110532 w 109535"/>
                <a:gd name="connsiteY6" fmla="*/ 1217 h 697834"/>
                <a:gd name="connsiteX7" fmla="*/ 110532 w 109535"/>
                <a:gd name="connsiteY7" fmla="*/ 101041 h 697834"/>
                <a:gd name="connsiteX8" fmla="*/ 996 w 109535"/>
                <a:gd name="connsiteY8" fmla="*/ 101041 h 697834"/>
                <a:gd name="connsiteX9" fmla="*/ 996 w 109535"/>
                <a:gd name="connsiteY9" fmla="*/ 1217 h 69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35" h="697834">
                  <a:moveTo>
                    <a:pt x="10708" y="212494"/>
                  </a:moveTo>
                  <a:lnTo>
                    <a:pt x="101829" y="212494"/>
                  </a:lnTo>
                  <a:lnTo>
                    <a:pt x="101829" y="699052"/>
                  </a:lnTo>
                  <a:lnTo>
                    <a:pt x="10708" y="699052"/>
                  </a:lnTo>
                  <a:lnTo>
                    <a:pt x="10708" y="212494"/>
                  </a:lnTo>
                  <a:close/>
                  <a:moveTo>
                    <a:pt x="996" y="1217"/>
                  </a:moveTo>
                  <a:lnTo>
                    <a:pt x="110532" y="1217"/>
                  </a:lnTo>
                  <a:lnTo>
                    <a:pt x="110532" y="101041"/>
                  </a:lnTo>
                  <a:lnTo>
                    <a:pt x="996" y="101041"/>
                  </a:lnTo>
                  <a:lnTo>
                    <a:pt x="996" y="1217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6A8000B3-B495-4E74-BCE2-673AB419A1B5}"/>
                </a:ext>
              </a:extLst>
            </p:cNvPr>
            <p:cNvSpPr/>
            <p:nvPr/>
          </p:nvSpPr>
          <p:spPr>
            <a:xfrm>
              <a:off x="10384674" y="2188942"/>
              <a:ext cx="22092" cy="169428"/>
            </a:xfrm>
            <a:custGeom>
              <a:avLst/>
              <a:gdLst>
                <a:gd name="connsiteX0" fmla="*/ 1039 w 91121"/>
                <a:gd name="connsiteY0" fmla="*/ 1217 h 698823"/>
                <a:gd name="connsiteX1" fmla="*/ 92160 w 91121"/>
                <a:gd name="connsiteY1" fmla="*/ 1217 h 698823"/>
                <a:gd name="connsiteX2" fmla="*/ 92160 w 91121"/>
                <a:gd name="connsiteY2" fmla="*/ 700041 h 698823"/>
                <a:gd name="connsiteX3" fmla="*/ 1039 w 91121"/>
                <a:gd name="connsiteY3" fmla="*/ 700041 h 69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21" h="698823">
                  <a:moveTo>
                    <a:pt x="1039" y="1217"/>
                  </a:moveTo>
                  <a:lnTo>
                    <a:pt x="92160" y="1217"/>
                  </a:lnTo>
                  <a:lnTo>
                    <a:pt x="92160" y="700041"/>
                  </a:lnTo>
                  <a:lnTo>
                    <a:pt x="1039" y="700041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3508F51B-89AA-4750-BDF1-027DC2CF2B93}"/>
                </a:ext>
              </a:extLst>
            </p:cNvPr>
            <p:cNvSpPr/>
            <p:nvPr/>
          </p:nvSpPr>
          <p:spPr>
            <a:xfrm>
              <a:off x="10441301" y="2188937"/>
              <a:ext cx="113030" cy="171782"/>
            </a:xfrm>
            <a:custGeom>
              <a:avLst/>
              <a:gdLst>
                <a:gd name="connsiteX0" fmla="*/ 338825 w 466205"/>
                <a:gd name="connsiteY0" fmla="*/ 314337 h 708535"/>
                <a:gd name="connsiteX1" fmla="*/ 232197 w 466205"/>
                <a:gd name="connsiteY1" fmla="*/ 264909 h 708535"/>
                <a:gd name="connsiteX2" fmla="*/ 98453 w 466205"/>
                <a:gd name="connsiteY2" fmla="*/ 459710 h 708535"/>
                <a:gd name="connsiteX3" fmla="*/ 232197 w 466205"/>
                <a:gd name="connsiteY3" fmla="*/ 645809 h 708535"/>
                <a:gd name="connsiteX4" fmla="*/ 375653 w 466205"/>
                <a:gd name="connsiteY4" fmla="*/ 450039 h 708535"/>
                <a:gd name="connsiteX5" fmla="*/ 338825 w 466205"/>
                <a:gd name="connsiteY5" fmla="*/ 314337 h 708535"/>
                <a:gd name="connsiteX6" fmla="*/ 372745 w 466205"/>
                <a:gd name="connsiteY6" fmla="*/ 1258 h 708535"/>
                <a:gd name="connsiteX7" fmla="*/ 463846 w 466205"/>
                <a:gd name="connsiteY7" fmla="*/ 1258 h 708535"/>
                <a:gd name="connsiteX8" fmla="*/ 463846 w 466205"/>
                <a:gd name="connsiteY8" fmla="*/ 622569 h 708535"/>
                <a:gd name="connsiteX9" fmla="*/ 467723 w 466205"/>
                <a:gd name="connsiteY9" fmla="*/ 700082 h 708535"/>
                <a:gd name="connsiteX10" fmla="*/ 376622 w 466205"/>
                <a:gd name="connsiteY10" fmla="*/ 700082 h 708535"/>
                <a:gd name="connsiteX11" fmla="*/ 374663 w 466205"/>
                <a:gd name="connsiteY11" fmla="*/ 622569 h 708535"/>
                <a:gd name="connsiteX12" fmla="*/ 331051 w 466205"/>
                <a:gd name="connsiteY12" fmla="*/ 673935 h 708535"/>
                <a:gd name="connsiteX13" fmla="*/ 210876 w 466205"/>
                <a:gd name="connsiteY13" fmla="*/ 709793 h 708535"/>
                <a:gd name="connsiteX14" fmla="*/ 1517 w 466205"/>
                <a:gd name="connsiteY14" fmla="*/ 462638 h 708535"/>
                <a:gd name="connsiteX15" fmla="*/ 221536 w 466205"/>
                <a:gd name="connsiteY15" fmla="*/ 197048 h 708535"/>
                <a:gd name="connsiteX16" fmla="*/ 372745 w 466205"/>
                <a:gd name="connsiteY16" fmla="*/ 279427 h 708535"/>
                <a:gd name="connsiteX17" fmla="*/ 372745 w 466205"/>
                <a:gd name="connsiteY17" fmla="*/ 1258 h 70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6205" h="708535">
                  <a:moveTo>
                    <a:pt x="338825" y="314337"/>
                  </a:moveTo>
                  <a:cubicBezTo>
                    <a:pt x="319442" y="289138"/>
                    <a:pt x="283583" y="264909"/>
                    <a:pt x="232197" y="264909"/>
                  </a:cubicBezTo>
                  <a:cubicBezTo>
                    <a:pt x="98453" y="264909"/>
                    <a:pt x="98453" y="426759"/>
                    <a:pt x="98453" y="459710"/>
                  </a:cubicBezTo>
                  <a:cubicBezTo>
                    <a:pt x="98453" y="545986"/>
                    <a:pt x="120744" y="645809"/>
                    <a:pt x="232197" y="645809"/>
                  </a:cubicBezTo>
                  <a:cubicBezTo>
                    <a:pt x="375653" y="645809"/>
                    <a:pt x="375653" y="487836"/>
                    <a:pt x="375653" y="450039"/>
                  </a:cubicBezTo>
                  <a:cubicBezTo>
                    <a:pt x="375653" y="379270"/>
                    <a:pt x="359177" y="340504"/>
                    <a:pt x="338825" y="314337"/>
                  </a:cubicBezTo>
                  <a:moveTo>
                    <a:pt x="372745" y="1258"/>
                  </a:moveTo>
                  <a:lnTo>
                    <a:pt x="463846" y="1258"/>
                  </a:lnTo>
                  <a:lnTo>
                    <a:pt x="463846" y="622569"/>
                  </a:lnTo>
                  <a:cubicBezTo>
                    <a:pt x="463846" y="633210"/>
                    <a:pt x="465785" y="674884"/>
                    <a:pt x="467723" y="700082"/>
                  </a:cubicBezTo>
                  <a:lnTo>
                    <a:pt x="376622" y="700082"/>
                  </a:lnTo>
                  <a:lnTo>
                    <a:pt x="374663" y="622569"/>
                  </a:lnTo>
                  <a:cubicBezTo>
                    <a:pt x="366930" y="636137"/>
                    <a:pt x="356249" y="656470"/>
                    <a:pt x="331051" y="673935"/>
                  </a:cubicBezTo>
                  <a:cubicBezTo>
                    <a:pt x="291316" y="701051"/>
                    <a:pt x="243827" y="709793"/>
                    <a:pt x="210876" y="709793"/>
                  </a:cubicBezTo>
                  <a:cubicBezTo>
                    <a:pt x="145942" y="709793"/>
                    <a:pt x="1517" y="675853"/>
                    <a:pt x="1517" y="462638"/>
                  </a:cubicBezTo>
                  <a:cubicBezTo>
                    <a:pt x="1517" y="277509"/>
                    <a:pt x="107156" y="197048"/>
                    <a:pt x="221536" y="197048"/>
                  </a:cubicBezTo>
                  <a:cubicBezTo>
                    <a:pt x="326226" y="197048"/>
                    <a:pt x="361115" y="259094"/>
                    <a:pt x="372745" y="279427"/>
                  </a:cubicBezTo>
                  <a:lnTo>
                    <a:pt x="372745" y="1258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BA472773-AAA5-45D6-BE8D-2D0B50BCE8DA}"/>
                </a:ext>
              </a:extLst>
            </p:cNvPr>
            <p:cNvSpPr/>
            <p:nvPr/>
          </p:nvSpPr>
          <p:spPr>
            <a:xfrm>
              <a:off x="10584633" y="2237356"/>
              <a:ext cx="106794" cy="124539"/>
            </a:xfrm>
            <a:custGeom>
              <a:avLst/>
              <a:gdLst>
                <a:gd name="connsiteX0" fmla="*/ 348637 w 440483"/>
                <a:gd name="connsiteY0" fmla="*/ 209649 h 513674"/>
                <a:gd name="connsiteX1" fmla="*/ 228461 w 440483"/>
                <a:gd name="connsiteY1" fmla="*/ 66213 h 513674"/>
                <a:gd name="connsiteX2" fmla="*/ 95666 w 440483"/>
                <a:gd name="connsiteY2" fmla="*/ 209649 h 513674"/>
                <a:gd name="connsiteX3" fmla="*/ 348637 w 440483"/>
                <a:gd name="connsiteY3" fmla="*/ 209649 h 513674"/>
                <a:gd name="connsiteX4" fmla="*/ 91790 w 440483"/>
                <a:gd name="connsiteY4" fmla="*/ 273613 h 513674"/>
                <a:gd name="connsiteX5" fmla="*/ 231349 w 440483"/>
                <a:gd name="connsiteY5" fmla="*/ 449051 h 513674"/>
                <a:gd name="connsiteX6" fmla="*/ 345729 w 440483"/>
                <a:gd name="connsiteY6" fmla="*/ 348238 h 513674"/>
                <a:gd name="connsiteX7" fmla="*/ 436830 w 440483"/>
                <a:gd name="connsiteY7" fmla="*/ 348238 h 513674"/>
                <a:gd name="connsiteX8" fmla="*/ 395177 w 440483"/>
                <a:gd name="connsiteY8" fmla="*/ 450020 h 513674"/>
                <a:gd name="connsiteX9" fmla="*/ 227492 w 440483"/>
                <a:gd name="connsiteY9" fmla="*/ 514954 h 513674"/>
                <a:gd name="connsiteX10" fmla="*/ 1638 w 440483"/>
                <a:gd name="connsiteY10" fmla="*/ 265860 h 513674"/>
                <a:gd name="connsiteX11" fmla="*/ 97605 w 440483"/>
                <a:gd name="connsiteY11" fmla="*/ 37118 h 513674"/>
                <a:gd name="connsiteX12" fmla="*/ 230400 w 440483"/>
                <a:gd name="connsiteY12" fmla="*/ 1279 h 513674"/>
                <a:gd name="connsiteX13" fmla="*/ 441676 w 440483"/>
                <a:gd name="connsiteY13" fmla="*/ 273613 h 513674"/>
                <a:gd name="connsiteX14" fmla="*/ 91790 w 440483"/>
                <a:gd name="connsiteY14" fmla="*/ 273613 h 51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0483" h="513674">
                  <a:moveTo>
                    <a:pt x="348637" y="209649"/>
                  </a:moveTo>
                  <a:cubicBezTo>
                    <a:pt x="349606" y="163129"/>
                    <a:pt x="340884" y="66213"/>
                    <a:pt x="228461" y="66213"/>
                  </a:cubicBezTo>
                  <a:cubicBezTo>
                    <a:pt x="169322" y="66213"/>
                    <a:pt x="97605" y="102072"/>
                    <a:pt x="95666" y="209649"/>
                  </a:cubicBezTo>
                  <a:lnTo>
                    <a:pt x="348637" y="209649"/>
                  </a:lnTo>
                  <a:close/>
                  <a:moveTo>
                    <a:pt x="91790" y="273613"/>
                  </a:moveTo>
                  <a:cubicBezTo>
                    <a:pt x="89851" y="374426"/>
                    <a:pt x="131525" y="449051"/>
                    <a:pt x="231349" y="449051"/>
                  </a:cubicBezTo>
                  <a:cubicBezTo>
                    <a:pt x="290487" y="449051"/>
                    <a:pt x="337976" y="418038"/>
                    <a:pt x="345729" y="348238"/>
                  </a:cubicBezTo>
                  <a:lnTo>
                    <a:pt x="436830" y="348238"/>
                  </a:lnTo>
                  <a:cubicBezTo>
                    <a:pt x="433943" y="372467"/>
                    <a:pt x="430046" y="412223"/>
                    <a:pt x="395177" y="450020"/>
                  </a:cubicBezTo>
                  <a:cubicBezTo>
                    <a:pt x="373835" y="474249"/>
                    <a:pt x="325377" y="514954"/>
                    <a:pt x="227492" y="514954"/>
                  </a:cubicBezTo>
                  <a:cubicBezTo>
                    <a:pt x="74345" y="514954"/>
                    <a:pt x="1638" y="419976"/>
                    <a:pt x="1638" y="265860"/>
                  </a:cubicBezTo>
                  <a:cubicBezTo>
                    <a:pt x="1638" y="169913"/>
                    <a:pt x="21021" y="90442"/>
                    <a:pt x="97605" y="37118"/>
                  </a:cubicBezTo>
                  <a:cubicBezTo>
                    <a:pt x="144124" y="4167"/>
                    <a:pt x="202274" y="1279"/>
                    <a:pt x="230400" y="1279"/>
                  </a:cubicBezTo>
                  <a:cubicBezTo>
                    <a:pt x="448460" y="1279"/>
                    <a:pt x="443614" y="194142"/>
                    <a:pt x="441676" y="273613"/>
                  </a:cubicBezTo>
                  <a:lnTo>
                    <a:pt x="91790" y="273613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B788634-8A97-48C4-854D-1C0B25298836}"/>
                </a:ext>
              </a:extLst>
            </p:cNvPr>
            <p:cNvSpPr/>
            <p:nvPr/>
          </p:nvSpPr>
          <p:spPr>
            <a:xfrm>
              <a:off x="10724200" y="2238051"/>
              <a:ext cx="102926" cy="120314"/>
            </a:xfrm>
            <a:custGeom>
              <a:avLst/>
              <a:gdLst>
                <a:gd name="connsiteX0" fmla="*/ 2707 w 424531"/>
                <a:gd name="connsiteY0" fmla="*/ 67208 h 496249"/>
                <a:gd name="connsiteX1" fmla="*/ 1738 w 424531"/>
                <a:gd name="connsiteY1" fmla="*/ 10997 h 496249"/>
                <a:gd name="connsiteX2" fmla="*/ 92859 w 424531"/>
                <a:gd name="connsiteY2" fmla="*/ 10997 h 496249"/>
                <a:gd name="connsiteX3" fmla="*/ 93828 w 424531"/>
                <a:gd name="connsiteY3" fmla="*/ 89498 h 496249"/>
                <a:gd name="connsiteX4" fmla="*/ 249863 w 424531"/>
                <a:gd name="connsiteY4" fmla="*/ 1285 h 496249"/>
                <a:gd name="connsiteX5" fmla="*/ 426270 w 424531"/>
                <a:gd name="connsiteY5" fmla="*/ 167031 h 496249"/>
                <a:gd name="connsiteX6" fmla="*/ 426270 w 424531"/>
                <a:gd name="connsiteY6" fmla="*/ 497534 h 496249"/>
                <a:gd name="connsiteX7" fmla="*/ 333231 w 424531"/>
                <a:gd name="connsiteY7" fmla="*/ 497534 h 496249"/>
                <a:gd name="connsiteX8" fmla="*/ 333231 w 424531"/>
                <a:gd name="connsiteY8" fmla="*/ 188353 h 496249"/>
                <a:gd name="connsiteX9" fmla="*/ 307043 w 424531"/>
                <a:gd name="connsiteY9" fmla="*/ 105005 h 496249"/>
                <a:gd name="connsiteX10" fmla="*/ 220788 w 424531"/>
                <a:gd name="connsiteY10" fmla="*/ 72033 h 496249"/>
                <a:gd name="connsiteX11" fmla="*/ 93828 w 424531"/>
                <a:gd name="connsiteY11" fmla="*/ 217427 h 496249"/>
                <a:gd name="connsiteX12" fmla="*/ 93828 w 424531"/>
                <a:gd name="connsiteY12" fmla="*/ 497534 h 496249"/>
                <a:gd name="connsiteX13" fmla="*/ 2707 w 424531"/>
                <a:gd name="connsiteY13" fmla="*/ 497534 h 496249"/>
                <a:gd name="connsiteX14" fmla="*/ 2707 w 424531"/>
                <a:gd name="connsiteY14" fmla="*/ 67208 h 49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531" h="496249">
                  <a:moveTo>
                    <a:pt x="2707" y="67208"/>
                  </a:moveTo>
                  <a:lnTo>
                    <a:pt x="1738" y="10997"/>
                  </a:lnTo>
                  <a:lnTo>
                    <a:pt x="92859" y="10997"/>
                  </a:lnTo>
                  <a:lnTo>
                    <a:pt x="93828" y="89498"/>
                  </a:lnTo>
                  <a:cubicBezTo>
                    <a:pt x="104489" y="69146"/>
                    <a:pt x="139379" y="1285"/>
                    <a:pt x="249863" y="1285"/>
                  </a:cubicBezTo>
                  <a:cubicBezTo>
                    <a:pt x="293475" y="1285"/>
                    <a:pt x="426270" y="17781"/>
                    <a:pt x="426270" y="167031"/>
                  </a:cubicBezTo>
                  <a:lnTo>
                    <a:pt x="426270" y="497534"/>
                  </a:lnTo>
                  <a:lnTo>
                    <a:pt x="333231" y="497534"/>
                  </a:lnTo>
                  <a:lnTo>
                    <a:pt x="333231" y="188353"/>
                  </a:lnTo>
                  <a:cubicBezTo>
                    <a:pt x="333231" y="156370"/>
                    <a:pt x="329354" y="127296"/>
                    <a:pt x="307043" y="105005"/>
                  </a:cubicBezTo>
                  <a:cubicBezTo>
                    <a:pt x="283804" y="82714"/>
                    <a:pt x="251801" y="72033"/>
                    <a:pt x="220788" y="72033"/>
                  </a:cubicBezTo>
                  <a:cubicBezTo>
                    <a:pt x="154885" y="72033"/>
                    <a:pt x="93828" y="119542"/>
                    <a:pt x="93828" y="217427"/>
                  </a:cubicBezTo>
                  <a:lnTo>
                    <a:pt x="93828" y="497534"/>
                  </a:lnTo>
                  <a:lnTo>
                    <a:pt x="2707" y="497534"/>
                  </a:lnTo>
                  <a:lnTo>
                    <a:pt x="2707" y="67208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328A8A68-65BD-4326-83EF-FA891FDC6944}"/>
                </a:ext>
              </a:extLst>
            </p:cNvPr>
            <p:cNvSpPr/>
            <p:nvPr/>
          </p:nvSpPr>
          <p:spPr>
            <a:xfrm>
              <a:off x="10934268" y="2188702"/>
              <a:ext cx="120549" cy="169667"/>
            </a:xfrm>
            <a:custGeom>
              <a:avLst/>
              <a:gdLst>
                <a:gd name="connsiteX0" fmla="*/ 95936 w 497218"/>
                <a:gd name="connsiteY0" fmla="*/ 622532 h 699812"/>
                <a:gd name="connsiteX1" fmla="*/ 261682 w 497218"/>
                <a:gd name="connsiteY1" fmla="*/ 622532 h 699812"/>
                <a:gd name="connsiteX2" fmla="*/ 399302 w 497218"/>
                <a:gd name="connsiteY2" fmla="*/ 501388 h 699812"/>
                <a:gd name="connsiteX3" fmla="*/ 265538 w 497218"/>
                <a:gd name="connsiteY3" fmla="*/ 380223 h 699812"/>
                <a:gd name="connsiteX4" fmla="*/ 95936 w 497218"/>
                <a:gd name="connsiteY4" fmla="*/ 380223 h 699812"/>
                <a:gd name="connsiteX5" fmla="*/ 95936 w 497218"/>
                <a:gd name="connsiteY5" fmla="*/ 622532 h 699812"/>
                <a:gd name="connsiteX6" fmla="*/ 95936 w 497218"/>
                <a:gd name="connsiteY6" fmla="*/ 296875 h 699812"/>
                <a:gd name="connsiteX7" fmla="*/ 231638 w 497218"/>
                <a:gd name="connsiteY7" fmla="*/ 296875 h 699812"/>
                <a:gd name="connsiteX8" fmla="*/ 377012 w 497218"/>
                <a:gd name="connsiteY8" fmla="*/ 186371 h 699812"/>
                <a:gd name="connsiteX9" fmla="*/ 235494 w 497218"/>
                <a:gd name="connsiteY9" fmla="*/ 80733 h 699812"/>
                <a:gd name="connsiteX10" fmla="*/ 95936 w 497218"/>
                <a:gd name="connsiteY10" fmla="*/ 80733 h 699812"/>
                <a:gd name="connsiteX11" fmla="*/ 95936 w 497218"/>
                <a:gd name="connsiteY11" fmla="*/ 296875 h 699812"/>
                <a:gd name="connsiteX12" fmla="*/ 1927 w 497218"/>
                <a:gd name="connsiteY12" fmla="*/ 1241 h 699812"/>
                <a:gd name="connsiteX13" fmla="*/ 251990 w 497218"/>
                <a:gd name="connsiteY13" fmla="*/ 1241 h 699812"/>
                <a:gd name="connsiteX14" fmla="*/ 428397 w 497218"/>
                <a:gd name="connsiteY14" fmla="*/ 52607 h 699812"/>
                <a:gd name="connsiteX15" fmla="*/ 477824 w 497218"/>
                <a:gd name="connsiteY15" fmla="*/ 177669 h 699812"/>
                <a:gd name="connsiteX16" fmla="*/ 359567 w 497218"/>
                <a:gd name="connsiteY16" fmla="*/ 335641 h 699812"/>
                <a:gd name="connsiteX17" fmla="*/ 499146 w 497218"/>
                <a:gd name="connsiteY17" fmla="*/ 510110 h 699812"/>
                <a:gd name="connsiteX18" fmla="*/ 414809 w 497218"/>
                <a:gd name="connsiteY18" fmla="*/ 669072 h 699812"/>
                <a:gd name="connsiteX19" fmla="*/ 256836 w 497218"/>
                <a:gd name="connsiteY19" fmla="*/ 701054 h 699812"/>
                <a:gd name="connsiteX20" fmla="*/ 1927 w 497218"/>
                <a:gd name="connsiteY20" fmla="*/ 701054 h 699812"/>
                <a:gd name="connsiteX21" fmla="*/ 1927 w 497218"/>
                <a:gd name="connsiteY21" fmla="*/ 1241 h 69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218" h="699812">
                  <a:moveTo>
                    <a:pt x="95936" y="622532"/>
                  </a:moveTo>
                  <a:lnTo>
                    <a:pt x="261682" y="622532"/>
                  </a:lnTo>
                  <a:cubicBezTo>
                    <a:pt x="338245" y="622532"/>
                    <a:pt x="399302" y="581828"/>
                    <a:pt x="399302" y="501388"/>
                  </a:cubicBezTo>
                  <a:cubicBezTo>
                    <a:pt x="399302" y="431608"/>
                    <a:pt x="350845" y="380223"/>
                    <a:pt x="265538" y="380223"/>
                  </a:cubicBezTo>
                  <a:lnTo>
                    <a:pt x="95936" y="380223"/>
                  </a:lnTo>
                  <a:lnTo>
                    <a:pt x="95936" y="622532"/>
                  </a:lnTo>
                  <a:close/>
                  <a:moveTo>
                    <a:pt x="95936" y="296875"/>
                  </a:moveTo>
                  <a:lnTo>
                    <a:pt x="231638" y="296875"/>
                  </a:lnTo>
                  <a:cubicBezTo>
                    <a:pt x="264589" y="296875"/>
                    <a:pt x="377012" y="296875"/>
                    <a:pt x="377012" y="186371"/>
                  </a:cubicBezTo>
                  <a:cubicBezTo>
                    <a:pt x="377012" y="80733"/>
                    <a:pt x="288818" y="80733"/>
                    <a:pt x="235494" y="80733"/>
                  </a:cubicBezTo>
                  <a:lnTo>
                    <a:pt x="95936" y="80733"/>
                  </a:lnTo>
                  <a:lnTo>
                    <a:pt x="95936" y="296875"/>
                  </a:lnTo>
                  <a:close/>
                  <a:moveTo>
                    <a:pt x="1927" y="1241"/>
                  </a:moveTo>
                  <a:lnTo>
                    <a:pt x="251990" y="1241"/>
                  </a:lnTo>
                  <a:cubicBezTo>
                    <a:pt x="337276" y="1241"/>
                    <a:pt x="384785" y="9984"/>
                    <a:pt x="428397" y="52607"/>
                  </a:cubicBezTo>
                  <a:cubicBezTo>
                    <a:pt x="458421" y="81702"/>
                    <a:pt x="477824" y="122406"/>
                    <a:pt x="477824" y="177669"/>
                  </a:cubicBezTo>
                  <a:cubicBezTo>
                    <a:pt x="477824" y="292998"/>
                    <a:pt x="393487" y="323042"/>
                    <a:pt x="359567" y="335641"/>
                  </a:cubicBezTo>
                  <a:cubicBezTo>
                    <a:pt x="400272" y="347271"/>
                    <a:pt x="499146" y="376366"/>
                    <a:pt x="499146" y="510110"/>
                  </a:cubicBezTo>
                  <a:cubicBezTo>
                    <a:pt x="499146" y="605108"/>
                    <a:pt x="438069" y="653545"/>
                    <a:pt x="414809" y="669072"/>
                  </a:cubicBezTo>
                  <a:cubicBezTo>
                    <a:pt x="366371" y="701054"/>
                    <a:pt x="312078" y="701054"/>
                    <a:pt x="256836" y="701054"/>
                  </a:cubicBezTo>
                  <a:lnTo>
                    <a:pt x="1927" y="701054"/>
                  </a:lnTo>
                  <a:lnTo>
                    <a:pt x="1927" y="124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7E08727F-B382-48E7-9231-FFFB0D112C3D}"/>
                </a:ext>
              </a:extLst>
            </p:cNvPr>
            <p:cNvSpPr/>
            <p:nvPr/>
          </p:nvSpPr>
          <p:spPr>
            <a:xfrm>
              <a:off x="11081119" y="2236881"/>
              <a:ext cx="100107" cy="125248"/>
            </a:xfrm>
            <a:custGeom>
              <a:avLst/>
              <a:gdLst>
                <a:gd name="connsiteX0" fmla="*/ 269562 w 412901"/>
                <a:gd name="connsiteY0" fmla="*/ 262970 h 516601"/>
                <a:gd name="connsiteX1" fmla="*/ 94145 w 412901"/>
                <a:gd name="connsiteY1" fmla="*/ 361824 h 516601"/>
                <a:gd name="connsiteX2" fmla="*/ 194937 w 412901"/>
                <a:gd name="connsiteY2" fmla="*/ 446161 h 516601"/>
                <a:gd name="connsiteX3" fmla="*/ 298637 w 412901"/>
                <a:gd name="connsiteY3" fmla="*/ 393806 h 516601"/>
                <a:gd name="connsiteX4" fmla="*/ 321917 w 412901"/>
                <a:gd name="connsiteY4" fmla="*/ 265897 h 516601"/>
                <a:gd name="connsiteX5" fmla="*/ 269562 w 412901"/>
                <a:gd name="connsiteY5" fmla="*/ 262970 h 516601"/>
                <a:gd name="connsiteX6" fmla="*/ 332578 w 412901"/>
                <a:gd name="connsiteY6" fmla="*/ 502372 h 516601"/>
                <a:gd name="connsiteX7" fmla="*/ 323835 w 412901"/>
                <a:gd name="connsiteY7" fmla="*/ 429685 h 516601"/>
                <a:gd name="connsiteX8" fmla="*/ 173616 w 412901"/>
                <a:gd name="connsiteY8" fmla="*/ 517879 h 516601"/>
                <a:gd name="connsiteX9" fmla="*/ 2054 w 412901"/>
                <a:gd name="connsiteY9" fmla="*/ 374443 h 516601"/>
                <a:gd name="connsiteX10" fmla="*/ 87360 w 412901"/>
                <a:gd name="connsiteY10" fmla="*/ 231957 h 516601"/>
                <a:gd name="connsiteX11" fmla="*/ 255994 w 412901"/>
                <a:gd name="connsiteY11" fmla="*/ 199974 h 516601"/>
                <a:gd name="connsiteX12" fmla="*/ 321917 w 412901"/>
                <a:gd name="connsiteY12" fmla="*/ 202882 h 516601"/>
                <a:gd name="connsiteX13" fmla="*/ 304472 w 412901"/>
                <a:gd name="connsiteY13" fmla="*/ 95285 h 516601"/>
                <a:gd name="connsiteX14" fmla="*/ 220135 w 412901"/>
                <a:gd name="connsiteY14" fmla="*/ 63303 h 516601"/>
                <a:gd name="connsiteX15" fmla="*/ 122250 w 412901"/>
                <a:gd name="connsiteY15" fmla="*/ 145681 h 516601"/>
                <a:gd name="connsiteX16" fmla="*/ 31129 w 412901"/>
                <a:gd name="connsiteY16" fmla="*/ 145681 h 516601"/>
                <a:gd name="connsiteX17" fmla="*/ 65050 w 412901"/>
                <a:gd name="connsiteY17" fmla="*/ 53632 h 516601"/>
                <a:gd name="connsiteX18" fmla="*/ 222073 w 412901"/>
                <a:gd name="connsiteY18" fmla="*/ 1277 h 516601"/>
                <a:gd name="connsiteX19" fmla="*/ 394604 w 412901"/>
                <a:gd name="connsiteY19" fmla="*/ 73015 h 516601"/>
                <a:gd name="connsiteX20" fmla="*/ 411079 w 412901"/>
                <a:gd name="connsiteY20" fmla="*/ 147640 h 516601"/>
                <a:gd name="connsiteX21" fmla="*/ 407203 w 412901"/>
                <a:gd name="connsiteY21" fmla="*/ 380258 h 516601"/>
                <a:gd name="connsiteX22" fmla="*/ 414956 w 412901"/>
                <a:gd name="connsiteY22" fmla="*/ 502372 h 516601"/>
                <a:gd name="connsiteX23" fmla="*/ 332578 w 412901"/>
                <a:gd name="connsiteY23" fmla="*/ 502372 h 51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2901" h="516601">
                  <a:moveTo>
                    <a:pt x="269562" y="262970"/>
                  </a:moveTo>
                  <a:cubicBezTo>
                    <a:pt x="232734" y="262970"/>
                    <a:pt x="94145" y="262970"/>
                    <a:pt x="94145" y="361824"/>
                  </a:cubicBezTo>
                  <a:cubicBezTo>
                    <a:pt x="94145" y="392857"/>
                    <a:pt x="113508" y="446161"/>
                    <a:pt x="194937" y="446161"/>
                  </a:cubicBezTo>
                  <a:cubicBezTo>
                    <a:pt x="241457" y="446161"/>
                    <a:pt x="276346" y="427747"/>
                    <a:pt x="298637" y="393806"/>
                  </a:cubicBezTo>
                  <a:cubicBezTo>
                    <a:pt x="318989" y="360875"/>
                    <a:pt x="319979" y="333738"/>
                    <a:pt x="321917" y="265897"/>
                  </a:cubicBezTo>
                  <a:cubicBezTo>
                    <a:pt x="305421" y="263959"/>
                    <a:pt x="291853" y="262970"/>
                    <a:pt x="269562" y="262970"/>
                  </a:cubicBezTo>
                  <a:moveTo>
                    <a:pt x="332578" y="502372"/>
                  </a:moveTo>
                  <a:cubicBezTo>
                    <a:pt x="325773" y="478143"/>
                    <a:pt x="323835" y="454883"/>
                    <a:pt x="323835" y="429685"/>
                  </a:cubicBezTo>
                  <a:cubicBezTo>
                    <a:pt x="280223" y="510125"/>
                    <a:pt x="214320" y="517879"/>
                    <a:pt x="173616" y="517879"/>
                  </a:cubicBezTo>
                  <a:cubicBezTo>
                    <a:pt x="62162" y="517879"/>
                    <a:pt x="2054" y="454883"/>
                    <a:pt x="2054" y="374443"/>
                  </a:cubicBezTo>
                  <a:cubicBezTo>
                    <a:pt x="2054" y="335677"/>
                    <a:pt x="15623" y="273630"/>
                    <a:pt x="87360" y="231957"/>
                  </a:cubicBezTo>
                  <a:cubicBezTo>
                    <a:pt x="139675" y="202882"/>
                    <a:pt x="217228" y="199974"/>
                    <a:pt x="255994" y="199974"/>
                  </a:cubicBezTo>
                  <a:cubicBezTo>
                    <a:pt x="279254" y="199974"/>
                    <a:pt x="293791" y="200944"/>
                    <a:pt x="321917" y="202882"/>
                  </a:cubicBezTo>
                  <a:cubicBezTo>
                    <a:pt x="321917" y="142794"/>
                    <a:pt x="321917" y="116627"/>
                    <a:pt x="304472" y="95285"/>
                  </a:cubicBezTo>
                  <a:cubicBezTo>
                    <a:pt x="286038" y="71056"/>
                    <a:pt x="246323" y="63303"/>
                    <a:pt x="220135" y="63303"/>
                  </a:cubicBezTo>
                  <a:cubicBezTo>
                    <a:pt x="128065" y="63303"/>
                    <a:pt x="123219" y="126298"/>
                    <a:pt x="122250" y="145681"/>
                  </a:cubicBezTo>
                  <a:lnTo>
                    <a:pt x="31129" y="145681"/>
                  </a:lnTo>
                  <a:cubicBezTo>
                    <a:pt x="34037" y="120483"/>
                    <a:pt x="36944" y="86583"/>
                    <a:pt x="65050" y="53632"/>
                  </a:cubicBezTo>
                  <a:cubicBezTo>
                    <a:pt x="101878" y="12907"/>
                    <a:pt x="170708" y="1277"/>
                    <a:pt x="222073" y="1277"/>
                  </a:cubicBezTo>
                  <a:cubicBezTo>
                    <a:pt x="292822" y="1277"/>
                    <a:pt x="368416" y="23588"/>
                    <a:pt x="394604" y="73015"/>
                  </a:cubicBezTo>
                  <a:cubicBezTo>
                    <a:pt x="410110" y="102069"/>
                    <a:pt x="411079" y="125349"/>
                    <a:pt x="411079" y="147640"/>
                  </a:cubicBezTo>
                  <a:lnTo>
                    <a:pt x="407203" y="380258"/>
                  </a:lnTo>
                  <a:cubicBezTo>
                    <a:pt x="407203" y="388011"/>
                    <a:pt x="408172" y="452945"/>
                    <a:pt x="414956" y="502372"/>
                  </a:cubicBezTo>
                  <a:lnTo>
                    <a:pt x="332578" y="502372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FF23B27F-94A0-45D7-B692-B502CC561F66}"/>
                </a:ext>
              </a:extLst>
            </p:cNvPr>
            <p:cNvSpPr/>
            <p:nvPr/>
          </p:nvSpPr>
          <p:spPr>
            <a:xfrm>
              <a:off x="11202128" y="2240410"/>
              <a:ext cx="123369" cy="162614"/>
            </a:xfrm>
            <a:custGeom>
              <a:avLst/>
              <a:gdLst>
                <a:gd name="connsiteX0" fmla="*/ 294872 w 508848"/>
                <a:gd name="connsiteY0" fmla="*/ 490733 h 670718"/>
                <a:gd name="connsiteX1" fmla="*/ 225093 w 508848"/>
                <a:gd name="connsiteY1" fmla="*/ 672006 h 670718"/>
                <a:gd name="connsiteX2" fmla="*/ 131084 w 508848"/>
                <a:gd name="connsiteY2" fmla="*/ 672006 h 670718"/>
                <a:gd name="connsiteX3" fmla="*/ 204740 w 508848"/>
                <a:gd name="connsiteY3" fmla="*/ 485908 h 670718"/>
                <a:gd name="connsiteX4" fmla="*/ 2166 w 508848"/>
                <a:gd name="connsiteY4" fmla="*/ 1288 h 670718"/>
                <a:gd name="connsiteX5" fmla="*/ 104897 w 508848"/>
                <a:gd name="connsiteY5" fmla="*/ 1288 h 670718"/>
                <a:gd name="connsiteX6" fmla="*/ 257075 w 508848"/>
                <a:gd name="connsiteY6" fmla="*/ 385095 h 670718"/>
                <a:gd name="connsiteX7" fmla="*/ 412160 w 508848"/>
                <a:gd name="connsiteY7" fmla="*/ 1288 h 670718"/>
                <a:gd name="connsiteX8" fmla="*/ 511015 w 508848"/>
                <a:gd name="connsiteY8" fmla="*/ 1288 h 670718"/>
                <a:gd name="connsiteX9" fmla="*/ 294872 w 508848"/>
                <a:gd name="connsiteY9" fmla="*/ 490733 h 67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848" h="670718">
                  <a:moveTo>
                    <a:pt x="294872" y="490733"/>
                  </a:moveTo>
                  <a:lnTo>
                    <a:pt x="225093" y="672006"/>
                  </a:lnTo>
                  <a:lnTo>
                    <a:pt x="131084" y="672006"/>
                  </a:lnTo>
                  <a:lnTo>
                    <a:pt x="204740" y="485908"/>
                  </a:lnTo>
                  <a:lnTo>
                    <a:pt x="2166" y="1288"/>
                  </a:lnTo>
                  <a:lnTo>
                    <a:pt x="104897" y="1288"/>
                  </a:lnTo>
                  <a:lnTo>
                    <a:pt x="257075" y="385095"/>
                  </a:lnTo>
                  <a:lnTo>
                    <a:pt x="412160" y="1288"/>
                  </a:lnTo>
                  <a:lnTo>
                    <a:pt x="511015" y="1288"/>
                  </a:lnTo>
                  <a:lnTo>
                    <a:pt x="294872" y="49073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AC92581D-67CD-4D33-874B-0D4A4E618558}"/>
                </a:ext>
              </a:extLst>
            </p:cNvPr>
            <p:cNvSpPr/>
            <p:nvPr/>
          </p:nvSpPr>
          <p:spPr>
            <a:xfrm>
              <a:off x="11342160" y="2237356"/>
              <a:ext cx="106794" cy="124539"/>
            </a:xfrm>
            <a:custGeom>
              <a:avLst/>
              <a:gdLst>
                <a:gd name="connsiteX0" fmla="*/ 349282 w 440483"/>
                <a:gd name="connsiteY0" fmla="*/ 209649 h 513674"/>
                <a:gd name="connsiteX1" fmla="*/ 229106 w 440483"/>
                <a:gd name="connsiteY1" fmla="*/ 66213 h 513674"/>
                <a:gd name="connsiteX2" fmla="*/ 96311 w 440483"/>
                <a:gd name="connsiteY2" fmla="*/ 209649 h 513674"/>
                <a:gd name="connsiteX3" fmla="*/ 349282 w 440483"/>
                <a:gd name="connsiteY3" fmla="*/ 209649 h 513674"/>
                <a:gd name="connsiteX4" fmla="*/ 92435 w 440483"/>
                <a:gd name="connsiteY4" fmla="*/ 273613 h 513674"/>
                <a:gd name="connsiteX5" fmla="*/ 231993 w 440483"/>
                <a:gd name="connsiteY5" fmla="*/ 449051 h 513674"/>
                <a:gd name="connsiteX6" fmla="*/ 346374 w 440483"/>
                <a:gd name="connsiteY6" fmla="*/ 348238 h 513674"/>
                <a:gd name="connsiteX7" fmla="*/ 437475 w 440483"/>
                <a:gd name="connsiteY7" fmla="*/ 348238 h 513674"/>
                <a:gd name="connsiteX8" fmla="*/ 395821 w 440483"/>
                <a:gd name="connsiteY8" fmla="*/ 450020 h 513674"/>
                <a:gd name="connsiteX9" fmla="*/ 228137 w 440483"/>
                <a:gd name="connsiteY9" fmla="*/ 514954 h 513674"/>
                <a:gd name="connsiteX10" fmla="*/ 2283 w 440483"/>
                <a:gd name="connsiteY10" fmla="*/ 265860 h 513674"/>
                <a:gd name="connsiteX11" fmla="*/ 98250 w 440483"/>
                <a:gd name="connsiteY11" fmla="*/ 37118 h 513674"/>
                <a:gd name="connsiteX12" fmla="*/ 231044 w 440483"/>
                <a:gd name="connsiteY12" fmla="*/ 1279 h 513674"/>
                <a:gd name="connsiteX13" fmla="*/ 442321 w 440483"/>
                <a:gd name="connsiteY13" fmla="*/ 273613 h 513674"/>
                <a:gd name="connsiteX14" fmla="*/ 92435 w 440483"/>
                <a:gd name="connsiteY14" fmla="*/ 273613 h 51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0483" h="513674">
                  <a:moveTo>
                    <a:pt x="349282" y="209649"/>
                  </a:moveTo>
                  <a:cubicBezTo>
                    <a:pt x="350251" y="163129"/>
                    <a:pt x="341528" y="66213"/>
                    <a:pt x="229106" y="66213"/>
                  </a:cubicBezTo>
                  <a:cubicBezTo>
                    <a:pt x="169967" y="66213"/>
                    <a:pt x="98250" y="102072"/>
                    <a:pt x="96311" y="209649"/>
                  </a:cubicBezTo>
                  <a:lnTo>
                    <a:pt x="349282" y="209649"/>
                  </a:lnTo>
                  <a:close/>
                  <a:moveTo>
                    <a:pt x="92435" y="273613"/>
                  </a:moveTo>
                  <a:cubicBezTo>
                    <a:pt x="90496" y="374426"/>
                    <a:pt x="132170" y="449051"/>
                    <a:pt x="231993" y="449051"/>
                  </a:cubicBezTo>
                  <a:cubicBezTo>
                    <a:pt x="291132" y="449051"/>
                    <a:pt x="338621" y="418038"/>
                    <a:pt x="346374" y="348238"/>
                  </a:cubicBezTo>
                  <a:lnTo>
                    <a:pt x="437475" y="348238"/>
                  </a:lnTo>
                  <a:cubicBezTo>
                    <a:pt x="434588" y="372467"/>
                    <a:pt x="430691" y="412223"/>
                    <a:pt x="395821" y="450020"/>
                  </a:cubicBezTo>
                  <a:cubicBezTo>
                    <a:pt x="374480" y="474249"/>
                    <a:pt x="326022" y="514954"/>
                    <a:pt x="228137" y="514954"/>
                  </a:cubicBezTo>
                  <a:cubicBezTo>
                    <a:pt x="74990" y="514954"/>
                    <a:pt x="2283" y="419976"/>
                    <a:pt x="2283" y="265860"/>
                  </a:cubicBezTo>
                  <a:cubicBezTo>
                    <a:pt x="2283" y="169913"/>
                    <a:pt x="21666" y="90442"/>
                    <a:pt x="98250" y="37118"/>
                  </a:cubicBezTo>
                  <a:cubicBezTo>
                    <a:pt x="144769" y="4167"/>
                    <a:pt x="202919" y="1279"/>
                    <a:pt x="231044" y="1279"/>
                  </a:cubicBezTo>
                  <a:cubicBezTo>
                    <a:pt x="449105" y="1279"/>
                    <a:pt x="444259" y="194142"/>
                    <a:pt x="442321" y="273613"/>
                  </a:cubicBezTo>
                  <a:lnTo>
                    <a:pt x="92435" y="27361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503733C-ADA7-4391-8EE4-1C3924D78736}"/>
                </a:ext>
              </a:extLst>
            </p:cNvPr>
            <p:cNvSpPr/>
            <p:nvPr/>
          </p:nvSpPr>
          <p:spPr>
            <a:xfrm>
              <a:off x="11481267" y="2239255"/>
              <a:ext cx="66266" cy="119115"/>
            </a:xfrm>
            <a:custGeom>
              <a:avLst/>
              <a:gdLst>
                <a:gd name="connsiteX0" fmla="*/ 7217 w 273322"/>
                <a:gd name="connsiteY0" fmla="*/ 104901 h 491301"/>
                <a:gd name="connsiteX1" fmla="*/ 2371 w 273322"/>
                <a:gd name="connsiteY1" fmla="*/ 6047 h 491301"/>
                <a:gd name="connsiteX2" fmla="*/ 94441 w 273322"/>
                <a:gd name="connsiteY2" fmla="*/ 6047 h 491301"/>
                <a:gd name="connsiteX3" fmla="*/ 96379 w 273322"/>
                <a:gd name="connsiteY3" fmla="*/ 100055 h 491301"/>
                <a:gd name="connsiteX4" fmla="*/ 212698 w 273322"/>
                <a:gd name="connsiteY4" fmla="*/ 4089 h 491301"/>
                <a:gd name="connsiteX5" fmla="*/ 275694 w 273322"/>
                <a:gd name="connsiteY5" fmla="*/ 2150 h 491301"/>
                <a:gd name="connsiteX6" fmla="*/ 275694 w 273322"/>
                <a:gd name="connsiteY6" fmla="*/ 91313 h 491301"/>
                <a:gd name="connsiteX7" fmla="*/ 258249 w 273322"/>
                <a:gd name="connsiteY7" fmla="*/ 87456 h 491301"/>
                <a:gd name="connsiteX8" fmla="*/ 232082 w 273322"/>
                <a:gd name="connsiteY8" fmla="*/ 86487 h 491301"/>
                <a:gd name="connsiteX9" fmla="*/ 99287 w 273322"/>
                <a:gd name="connsiteY9" fmla="*/ 233799 h 491301"/>
                <a:gd name="connsiteX10" fmla="*/ 99287 w 273322"/>
                <a:gd name="connsiteY10" fmla="*/ 492585 h 491301"/>
                <a:gd name="connsiteX11" fmla="*/ 7217 w 273322"/>
                <a:gd name="connsiteY11" fmla="*/ 492585 h 491301"/>
                <a:gd name="connsiteX12" fmla="*/ 7217 w 273322"/>
                <a:gd name="connsiteY12" fmla="*/ 104901 h 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22" h="491301">
                  <a:moveTo>
                    <a:pt x="7217" y="104901"/>
                  </a:moveTo>
                  <a:cubicBezTo>
                    <a:pt x="7217" y="71930"/>
                    <a:pt x="5258" y="38009"/>
                    <a:pt x="2371" y="6047"/>
                  </a:cubicBezTo>
                  <a:lnTo>
                    <a:pt x="94441" y="6047"/>
                  </a:lnTo>
                  <a:lnTo>
                    <a:pt x="96379" y="100055"/>
                  </a:lnTo>
                  <a:cubicBezTo>
                    <a:pt x="113824" y="32194"/>
                    <a:pt x="171974" y="9903"/>
                    <a:pt x="212698" y="4089"/>
                  </a:cubicBezTo>
                  <a:cubicBezTo>
                    <a:pt x="239835" y="212"/>
                    <a:pt x="260167" y="1181"/>
                    <a:pt x="275694" y="2150"/>
                  </a:cubicBezTo>
                  <a:lnTo>
                    <a:pt x="275694" y="91313"/>
                  </a:lnTo>
                  <a:cubicBezTo>
                    <a:pt x="270848" y="89374"/>
                    <a:pt x="265033" y="88426"/>
                    <a:pt x="258249" y="87456"/>
                  </a:cubicBezTo>
                  <a:cubicBezTo>
                    <a:pt x="251465" y="86487"/>
                    <a:pt x="242722" y="86487"/>
                    <a:pt x="232082" y="86487"/>
                  </a:cubicBezTo>
                  <a:cubicBezTo>
                    <a:pt x="124485" y="86487"/>
                    <a:pt x="99287" y="150452"/>
                    <a:pt x="99287" y="233799"/>
                  </a:cubicBezTo>
                  <a:lnTo>
                    <a:pt x="99287" y="492585"/>
                  </a:lnTo>
                  <a:lnTo>
                    <a:pt x="7217" y="492585"/>
                  </a:lnTo>
                  <a:lnTo>
                    <a:pt x="7217" y="10490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38EEDA32-FCFE-44CB-BB59-7605DA9830DA}"/>
                </a:ext>
              </a:extLst>
            </p:cNvPr>
            <p:cNvSpPr/>
            <p:nvPr/>
          </p:nvSpPr>
          <p:spPr>
            <a:xfrm>
              <a:off x="11573135" y="2238051"/>
              <a:ext cx="102926" cy="120314"/>
            </a:xfrm>
            <a:custGeom>
              <a:avLst/>
              <a:gdLst>
                <a:gd name="connsiteX0" fmla="*/ 3430 w 424531"/>
                <a:gd name="connsiteY0" fmla="*/ 67208 h 496249"/>
                <a:gd name="connsiteX1" fmla="*/ 2461 w 424531"/>
                <a:gd name="connsiteY1" fmla="*/ 10997 h 496249"/>
                <a:gd name="connsiteX2" fmla="*/ 93582 w 424531"/>
                <a:gd name="connsiteY2" fmla="*/ 10997 h 496249"/>
                <a:gd name="connsiteX3" fmla="*/ 94551 w 424531"/>
                <a:gd name="connsiteY3" fmla="*/ 89498 h 496249"/>
                <a:gd name="connsiteX4" fmla="*/ 250586 w 424531"/>
                <a:gd name="connsiteY4" fmla="*/ 1285 h 496249"/>
                <a:gd name="connsiteX5" fmla="*/ 426993 w 424531"/>
                <a:gd name="connsiteY5" fmla="*/ 167031 h 496249"/>
                <a:gd name="connsiteX6" fmla="*/ 426993 w 424531"/>
                <a:gd name="connsiteY6" fmla="*/ 497534 h 496249"/>
                <a:gd name="connsiteX7" fmla="*/ 333953 w 424531"/>
                <a:gd name="connsiteY7" fmla="*/ 497534 h 496249"/>
                <a:gd name="connsiteX8" fmla="*/ 333953 w 424531"/>
                <a:gd name="connsiteY8" fmla="*/ 188353 h 496249"/>
                <a:gd name="connsiteX9" fmla="*/ 307766 w 424531"/>
                <a:gd name="connsiteY9" fmla="*/ 105005 h 496249"/>
                <a:gd name="connsiteX10" fmla="*/ 221511 w 424531"/>
                <a:gd name="connsiteY10" fmla="*/ 72033 h 496249"/>
                <a:gd name="connsiteX11" fmla="*/ 94551 w 424531"/>
                <a:gd name="connsiteY11" fmla="*/ 217427 h 496249"/>
                <a:gd name="connsiteX12" fmla="*/ 94551 w 424531"/>
                <a:gd name="connsiteY12" fmla="*/ 497534 h 496249"/>
                <a:gd name="connsiteX13" fmla="*/ 3430 w 424531"/>
                <a:gd name="connsiteY13" fmla="*/ 497534 h 496249"/>
                <a:gd name="connsiteX14" fmla="*/ 3430 w 424531"/>
                <a:gd name="connsiteY14" fmla="*/ 67208 h 49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531" h="496249">
                  <a:moveTo>
                    <a:pt x="3430" y="67208"/>
                  </a:moveTo>
                  <a:lnTo>
                    <a:pt x="2461" y="10997"/>
                  </a:lnTo>
                  <a:lnTo>
                    <a:pt x="93582" y="10997"/>
                  </a:lnTo>
                  <a:lnTo>
                    <a:pt x="94551" y="89498"/>
                  </a:lnTo>
                  <a:cubicBezTo>
                    <a:pt x="105212" y="69146"/>
                    <a:pt x="140101" y="1285"/>
                    <a:pt x="250586" y="1285"/>
                  </a:cubicBezTo>
                  <a:cubicBezTo>
                    <a:pt x="294198" y="1285"/>
                    <a:pt x="426993" y="17781"/>
                    <a:pt x="426993" y="167031"/>
                  </a:cubicBezTo>
                  <a:lnTo>
                    <a:pt x="426993" y="497534"/>
                  </a:lnTo>
                  <a:lnTo>
                    <a:pt x="333953" y="497534"/>
                  </a:lnTo>
                  <a:lnTo>
                    <a:pt x="333953" y="188353"/>
                  </a:lnTo>
                  <a:cubicBezTo>
                    <a:pt x="333953" y="156370"/>
                    <a:pt x="330077" y="127296"/>
                    <a:pt x="307766" y="105005"/>
                  </a:cubicBezTo>
                  <a:cubicBezTo>
                    <a:pt x="284526" y="82714"/>
                    <a:pt x="252524" y="72033"/>
                    <a:pt x="221511" y="72033"/>
                  </a:cubicBezTo>
                  <a:cubicBezTo>
                    <a:pt x="155608" y="72033"/>
                    <a:pt x="94551" y="119542"/>
                    <a:pt x="94551" y="217427"/>
                  </a:cubicBezTo>
                  <a:lnTo>
                    <a:pt x="94551" y="497534"/>
                  </a:lnTo>
                  <a:lnTo>
                    <a:pt x="3430" y="497534"/>
                  </a:lnTo>
                  <a:lnTo>
                    <a:pt x="3430" y="67208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DFBF0B11-9FD3-4F13-9205-FFDFB4DCDD2F}"/>
                </a:ext>
              </a:extLst>
            </p:cNvPr>
            <p:cNvSpPr/>
            <p:nvPr/>
          </p:nvSpPr>
          <p:spPr>
            <a:xfrm rot="6876359" flipV="1">
              <a:off x="8582940" y="1206625"/>
              <a:ext cx="1312531" cy="267273"/>
            </a:xfrm>
            <a:custGeom>
              <a:avLst/>
              <a:gdLst>
                <a:gd name="connsiteX0" fmla="*/ 519 w 5413679"/>
                <a:gd name="connsiteY0" fmla="*/ 1102993 h 1102397"/>
                <a:gd name="connsiteX1" fmla="*/ 5414199 w 5413679"/>
                <a:gd name="connsiteY1" fmla="*/ 1102993 h 1102397"/>
                <a:gd name="connsiteX2" fmla="*/ 4531154 w 5413679"/>
                <a:gd name="connsiteY2" fmla="*/ 5845 h 1102397"/>
                <a:gd name="connsiteX3" fmla="*/ 1074246 w 5413679"/>
                <a:gd name="connsiteY3" fmla="*/ 596 h 1102397"/>
                <a:gd name="connsiteX4" fmla="*/ 519 w 5413679"/>
                <a:gd name="connsiteY4" fmla="*/ 1102993 h 110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3679" h="1102397">
                  <a:moveTo>
                    <a:pt x="519" y="1102993"/>
                  </a:moveTo>
                  <a:lnTo>
                    <a:pt x="5414199" y="1102993"/>
                  </a:lnTo>
                  <a:lnTo>
                    <a:pt x="4531154" y="5845"/>
                  </a:lnTo>
                  <a:lnTo>
                    <a:pt x="1074246" y="596"/>
                  </a:lnTo>
                  <a:lnTo>
                    <a:pt x="519" y="110299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27BC8148-E2D9-4E95-A659-6951A5789876}"/>
                </a:ext>
              </a:extLst>
            </p:cNvPr>
            <p:cNvSpPr/>
            <p:nvPr/>
          </p:nvSpPr>
          <p:spPr>
            <a:xfrm rot="17793905" flipV="1">
              <a:off x="8591442" y="1112943"/>
              <a:ext cx="588515" cy="294260"/>
            </a:xfrm>
            <a:custGeom>
              <a:avLst/>
              <a:gdLst>
                <a:gd name="connsiteX0" fmla="*/ 910348 w 2427397"/>
                <a:gd name="connsiteY0" fmla="*/ 1214101 h 1213709"/>
                <a:gd name="connsiteX1" fmla="*/ 2427504 w 2427397"/>
                <a:gd name="connsiteY1" fmla="*/ 1214101 h 1213709"/>
                <a:gd name="connsiteX2" fmla="*/ 1517202 w 2427397"/>
                <a:gd name="connsiteY2" fmla="*/ 412 h 1213709"/>
                <a:gd name="connsiteX3" fmla="*/ 106 w 2427397"/>
                <a:gd name="connsiteY3" fmla="*/ 392 h 1213709"/>
                <a:gd name="connsiteX4" fmla="*/ 910348 w 2427397"/>
                <a:gd name="connsiteY4" fmla="*/ 1214101 h 121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397" h="1213709">
                  <a:moveTo>
                    <a:pt x="910348" y="1214101"/>
                  </a:moveTo>
                  <a:lnTo>
                    <a:pt x="2427504" y="1214101"/>
                  </a:lnTo>
                  <a:lnTo>
                    <a:pt x="1517202" y="412"/>
                  </a:lnTo>
                  <a:lnTo>
                    <a:pt x="106" y="392"/>
                  </a:lnTo>
                  <a:lnTo>
                    <a:pt x="910348" y="121410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4803A62C-C116-48E4-B971-4CAD1642BB0D}"/>
                </a:ext>
              </a:extLst>
            </p:cNvPr>
            <p:cNvSpPr/>
            <p:nvPr/>
          </p:nvSpPr>
          <p:spPr>
            <a:xfrm>
              <a:off x="9699497" y="1250968"/>
              <a:ext cx="430787" cy="665179"/>
            </a:xfrm>
            <a:custGeom>
              <a:avLst/>
              <a:gdLst>
                <a:gd name="connsiteX0" fmla="*/ 394127 w 1776830"/>
                <a:gd name="connsiteY0" fmla="*/ 322864 h 2743606"/>
                <a:gd name="connsiteX1" fmla="*/ 806847 w 1776830"/>
                <a:gd name="connsiteY1" fmla="*/ 322864 h 2743606"/>
                <a:gd name="connsiteX2" fmla="*/ 1313999 w 1776830"/>
                <a:gd name="connsiteY2" fmla="*/ 731707 h 2743606"/>
                <a:gd name="connsiteX3" fmla="*/ 610350 w 1776830"/>
                <a:gd name="connsiteY3" fmla="*/ 1171968 h 2743606"/>
                <a:gd name="connsiteX4" fmla="*/ 394127 w 1776830"/>
                <a:gd name="connsiteY4" fmla="*/ 1171968 h 2743606"/>
                <a:gd name="connsiteX5" fmla="*/ 394127 w 1776830"/>
                <a:gd name="connsiteY5" fmla="*/ 322864 h 2743606"/>
                <a:gd name="connsiteX6" fmla="*/ 394127 w 1776830"/>
                <a:gd name="connsiteY6" fmla="*/ 1494273 h 2743606"/>
                <a:gd name="connsiteX7" fmla="*/ 649621 w 1776830"/>
                <a:gd name="connsiteY7" fmla="*/ 1494273 h 2743606"/>
                <a:gd name="connsiteX8" fmla="*/ 1361145 w 1776830"/>
                <a:gd name="connsiteY8" fmla="*/ 1977722 h 2743606"/>
                <a:gd name="connsiteX9" fmla="*/ 688932 w 1776830"/>
                <a:gd name="connsiteY9" fmla="*/ 2422000 h 2743606"/>
                <a:gd name="connsiteX10" fmla="*/ 394127 w 1776830"/>
                <a:gd name="connsiteY10" fmla="*/ 2422000 h 2743606"/>
                <a:gd name="connsiteX11" fmla="*/ 394127 w 1776830"/>
                <a:gd name="connsiteY11" fmla="*/ 1494273 h 2743606"/>
                <a:gd name="connsiteX12" fmla="*/ 992 w 1776830"/>
                <a:gd name="connsiteY12" fmla="*/ 2744326 h 2743606"/>
                <a:gd name="connsiteX13" fmla="*/ 732161 w 1776830"/>
                <a:gd name="connsiteY13" fmla="*/ 2744326 h 2743606"/>
                <a:gd name="connsiteX14" fmla="*/ 1777822 w 1776830"/>
                <a:gd name="connsiteY14" fmla="*/ 2013116 h 2743606"/>
                <a:gd name="connsiteX15" fmla="*/ 1140984 w 1776830"/>
                <a:gd name="connsiteY15" fmla="*/ 1352716 h 2743606"/>
                <a:gd name="connsiteX16" fmla="*/ 1140984 w 1776830"/>
                <a:gd name="connsiteY16" fmla="*/ 1344861 h 2743606"/>
                <a:gd name="connsiteX17" fmla="*/ 1707033 w 1776830"/>
                <a:gd name="connsiteY17" fmla="*/ 692355 h 2743606"/>
                <a:gd name="connsiteX18" fmla="*/ 743972 w 1776830"/>
                <a:gd name="connsiteY18" fmla="*/ 720 h 2743606"/>
                <a:gd name="connsiteX19" fmla="*/ 992 w 1776830"/>
                <a:gd name="connsiteY19" fmla="*/ 720 h 2743606"/>
                <a:gd name="connsiteX20" fmla="*/ 992 w 1776830"/>
                <a:gd name="connsiteY20" fmla="*/ 274432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6830" h="2743606">
                  <a:moveTo>
                    <a:pt x="394127" y="322864"/>
                  </a:moveTo>
                  <a:lnTo>
                    <a:pt x="806847" y="322864"/>
                  </a:lnTo>
                  <a:cubicBezTo>
                    <a:pt x="1034821" y="322864"/>
                    <a:pt x="1313999" y="405424"/>
                    <a:pt x="1313999" y="731707"/>
                  </a:cubicBezTo>
                  <a:cubicBezTo>
                    <a:pt x="1313999" y="1136573"/>
                    <a:pt x="991653" y="1171968"/>
                    <a:pt x="610350" y="1171968"/>
                  </a:cubicBezTo>
                  <a:lnTo>
                    <a:pt x="394127" y="1171968"/>
                  </a:lnTo>
                  <a:lnTo>
                    <a:pt x="394127" y="322864"/>
                  </a:lnTo>
                  <a:close/>
                  <a:moveTo>
                    <a:pt x="394127" y="1494273"/>
                  </a:moveTo>
                  <a:lnTo>
                    <a:pt x="649621" y="1494273"/>
                  </a:lnTo>
                  <a:cubicBezTo>
                    <a:pt x="987655" y="1494273"/>
                    <a:pt x="1361145" y="1553271"/>
                    <a:pt x="1361145" y="1977722"/>
                  </a:cubicBezTo>
                  <a:cubicBezTo>
                    <a:pt x="1361145" y="2347314"/>
                    <a:pt x="1042756" y="2422000"/>
                    <a:pt x="688932" y="2422000"/>
                  </a:cubicBezTo>
                  <a:lnTo>
                    <a:pt x="394127" y="2422000"/>
                  </a:lnTo>
                  <a:lnTo>
                    <a:pt x="394127" y="1494273"/>
                  </a:lnTo>
                  <a:close/>
                  <a:moveTo>
                    <a:pt x="992" y="2744326"/>
                  </a:moveTo>
                  <a:lnTo>
                    <a:pt x="732161" y="2744326"/>
                  </a:lnTo>
                  <a:cubicBezTo>
                    <a:pt x="1290356" y="2744326"/>
                    <a:pt x="1777822" y="2602829"/>
                    <a:pt x="1777822" y="2013116"/>
                  </a:cubicBezTo>
                  <a:cubicBezTo>
                    <a:pt x="1777822" y="1627916"/>
                    <a:pt x="1514433" y="1384213"/>
                    <a:pt x="1140984" y="1352716"/>
                  </a:cubicBezTo>
                  <a:lnTo>
                    <a:pt x="1140984" y="1344861"/>
                  </a:lnTo>
                  <a:cubicBezTo>
                    <a:pt x="1486893" y="1258384"/>
                    <a:pt x="1707033" y="1069721"/>
                    <a:pt x="1707033" y="692355"/>
                  </a:cubicBezTo>
                  <a:cubicBezTo>
                    <a:pt x="1707033" y="185385"/>
                    <a:pt x="1313999" y="720"/>
                    <a:pt x="743972" y="720"/>
                  </a:cubicBezTo>
                  <a:lnTo>
                    <a:pt x="992" y="720"/>
                  </a:lnTo>
                  <a:lnTo>
                    <a:pt x="992" y="274432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A9A85EE-23F7-47E4-806A-C5E00DE7ACC9}"/>
                </a:ext>
              </a:extLst>
            </p:cNvPr>
            <p:cNvSpPr/>
            <p:nvPr/>
          </p:nvSpPr>
          <p:spPr>
            <a:xfrm>
              <a:off x="10165285" y="1250968"/>
              <a:ext cx="555870" cy="665179"/>
            </a:xfrm>
            <a:custGeom>
              <a:avLst/>
              <a:gdLst>
                <a:gd name="connsiteX0" fmla="*/ 2294268 w 2292745"/>
                <a:gd name="connsiteY0" fmla="*/ 736 h 2743606"/>
                <a:gd name="connsiteX1" fmla="*/ 1881548 w 2292745"/>
                <a:gd name="connsiteY1" fmla="*/ 736 h 2743606"/>
                <a:gd name="connsiteX2" fmla="*/ 1153872 w 2292745"/>
                <a:gd name="connsiteY2" fmla="*/ 2398413 h 2743606"/>
                <a:gd name="connsiteX3" fmla="*/ 1145917 w 2292745"/>
                <a:gd name="connsiteY3" fmla="*/ 2398413 h 2743606"/>
                <a:gd name="connsiteX4" fmla="*/ 441823 w 2292745"/>
                <a:gd name="connsiteY4" fmla="*/ 736 h 2743606"/>
                <a:gd name="connsiteX5" fmla="*/ 1523 w 2292745"/>
                <a:gd name="connsiteY5" fmla="*/ 736 h 2743606"/>
                <a:gd name="connsiteX6" fmla="*/ 894360 w 2292745"/>
                <a:gd name="connsiteY6" fmla="*/ 2744342 h 2743606"/>
                <a:gd name="connsiteX7" fmla="*/ 1385743 w 2292745"/>
                <a:gd name="connsiteY7" fmla="*/ 2744342 h 2743606"/>
                <a:gd name="connsiteX8" fmla="*/ 2294268 w 2292745"/>
                <a:gd name="connsiteY8" fmla="*/ 73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745" h="2743606">
                  <a:moveTo>
                    <a:pt x="2294268" y="736"/>
                  </a:moveTo>
                  <a:lnTo>
                    <a:pt x="1881548" y="736"/>
                  </a:lnTo>
                  <a:lnTo>
                    <a:pt x="1153872" y="2398413"/>
                  </a:lnTo>
                  <a:lnTo>
                    <a:pt x="1145917" y="2398413"/>
                  </a:lnTo>
                  <a:lnTo>
                    <a:pt x="441823" y="736"/>
                  </a:lnTo>
                  <a:lnTo>
                    <a:pt x="1523" y="736"/>
                  </a:lnTo>
                  <a:lnTo>
                    <a:pt x="894360" y="2744342"/>
                  </a:lnTo>
                  <a:lnTo>
                    <a:pt x="1385743" y="2744342"/>
                  </a:lnTo>
                  <a:lnTo>
                    <a:pt x="2294268" y="73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82E2437E-0C51-4F8D-BBB2-A7717771E71D}"/>
                </a:ext>
              </a:extLst>
            </p:cNvPr>
            <p:cNvSpPr/>
            <p:nvPr/>
          </p:nvSpPr>
          <p:spPr>
            <a:xfrm>
              <a:off x="10758070" y="1239518"/>
              <a:ext cx="387088" cy="688055"/>
            </a:xfrm>
            <a:custGeom>
              <a:avLst/>
              <a:gdLst>
                <a:gd name="connsiteX0" fmla="*/ 1468732 w 1596587"/>
                <a:gd name="connsiteY0" fmla="*/ 99062 h 2837957"/>
                <a:gd name="connsiteX1" fmla="*/ 882715 w 1596587"/>
                <a:gd name="connsiteY1" fmla="*/ 733 h 2837957"/>
                <a:gd name="connsiteX2" fmla="*/ 1932 w 1596587"/>
                <a:gd name="connsiteY2" fmla="*/ 747449 h 2837957"/>
                <a:gd name="connsiteX3" fmla="*/ 1181660 w 1596587"/>
                <a:gd name="connsiteY3" fmla="*/ 2044647 h 2837957"/>
                <a:gd name="connsiteX4" fmla="*/ 642767 w 1596587"/>
                <a:gd name="connsiteY4" fmla="*/ 2492843 h 2837957"/>
                <a:gd name="connsiteX5" fmla="*/ 72721 w 1596587"/>
                <a:gd name="connsiteY5" fmla="*/ 2359179 h 2837957"/>
                <a:gd name="connsiteX6" fmla="*/ 33369 w 1596587"/>
                <a:gd name="connsiteY6" fmla="*/ 2724754 h 2837957"/>
                <a:gd name="connsiteX7" fmla="*/ 595541 w 1596587"/>
                <a:gd name="connsiteY7" fmla="*/ 2838691 h 2837957"/>
                <a:gd name="connsiteX8" fmla="*/ 1598519 w 1596587"/>
                <a:gd name="connsiteY8" fmla="*/ 2021085 h 2837957"/>
                <a:gd name="connsiteX9" fmla="*/ 418629 w 1596587"/>
                <a:gd name="connsiteY9" fmla="*/ 712034 h 2837957"/>
                <a:gd name="connsiteX10" fmla="*/ 898363 w 1596587"/>
                <a:gd name="connsiteY10" fmla="*/ 346541 h 2837957"/>
                <a:gd name="connsiteX11" fmla="*/ 1413672 w 1596587"/>
                <a:gd name="connsiteY11" fmla="*/ 460498 h 2837957"/>
                <a:gd name="connsiteX12" fmla="*/ 1468732 w 1596587"/>
                <a:gd name="connsiteY12" fmla="*/ 99062 h 28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87" h="2837957">
                  <a:moveTo>
                    <a:pt x="1468732" y="99062"/>
                  </a:moveTo>
                  <a:cubicBezTo>
                    <a:pt x="1279969" y="32231"/>
                    <a:pt x="1063644" y="733"/>
                    <a:pt x="882715" y="733"/>
                  </a:cubicBezTo>
                  <a:cubicBezTo>
                    <a:pt x="387212" y="733"/>
                    <a:pt x="1932" y="260144"/>
                    <a:pt x="1932" y="747449"/>
                  </a:cubicBezTo>
                  <a:cubicBezTo>
                    <a:pt x="1932" y="1600530"/>
                    <a:pt x="1181660" y="1431473"/>
                    <a:pt x="1181660" y="2044647"/>
                  </a:cubicBezTo>
                  <a:cubicBezTo>
                    <a:pt x="1181660" y="2367034"/>
                    <a:pt x="866946" y="2492843"/>
                    <a:pt x="642767" y="2492843"/>
                  </a:cubicBezTo>
                  <a:cubicBezTo>
                    <a:pt x="442192" y="2492843"/>
                    <a:pt x="206363" y="2414260"/>
                    <a:pt x="72721" y="2359179"/>
                  </a:cubicBezTo>
                  <a:lnTo>
                    <a:pt x="33369" y="2724754"/>
                  </a:lnTo>
                  <a:cubicBezTo>
                    <a:pt x="214218" y="2783731"/>
                    <a:pt x="402941" y="2838691"/>
                    <a:pt x="595541" y="2838691"/>
                  </a:cubicBezTo>
                  <a:cubicBezTo>
                    <a:pt x="1146245" y="2838691"/>
                    <a:pt x="1598519" y="2606840"/>
                    <a:pt x="1598519" y="2021085"/>
                  </a:cubicBezTo>
                  <a:cubicBezTo>
                    <a:pt x="1598519" y="1116981"/>
                    <a:pt x="418629" y="1238833"/>
                    <a:pt x="418629" y="712034"/>
                  </a:cubicBezTo>
                  <a:cubicBezTo>
                    <a:pt x="418629" y="425143"/>
                    <a:pt x="678121" y="346541"/>
                    <a:pt x="898363" y="346541"/>
                  </a:cubicBezTo>
                  <a:cubicBezTo>
                    <a:pt x="1102956" y="346541"/>
                    <a:pt x="1213077" y="381854"/>
                    <a:pt x="1413672" y="460498"/>
                  </a:cubicBezTo>
                  <a:lnTo>
                    <a:pt x="1468732" y="99062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2988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2">
            <a:extLst>
              <a:ext uri="{FF2B5EF4-FFF2-40B4-BE49-F238E27FC236}">
                <a16:creationId xmlns:a16="http://schemas.microsoft.com/office/drawing/2014/main" id="{D6E9CCA3-39FE-454B-AA44-EB19E95CA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863896 w 12192000"/>
              <a:gd name="connsiteY1" fmla="*/ 0 h 6858000"/>
              <a:gd name="connsiteX2" fmla="*/ 10431845 w 12192000"/>
              <a:gd name="connsiteY2" fmla="*/ 1130300 h 6858000"/>
              <a:gd name="connsiteX3" fmla="*/ 12192000 w 12192000"/>
              <a:gd name="connsiteY3" fmla="*/ 11303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863896" y="0"/>
                </a:lnTo>
                <a:lnTo>
                  <a:pt x="10431845" y="1130300"/>
                </a:lnTo>
                <a:lnTo>
                  <a:pt x="12192000" y="11303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98B9C9-23B9-43E1-BE03-BB3F50FC5F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336687"/>
            <a:ext cx="11157745" cy="1384995"/>
          </a:xfrm>
        </p:spPr>
        <p:txBody>
          <a:bodyPr anchor="ctr" anchorCtr="0">
            <a:spAutoFit/>
          </a:bodyPr>
          <a:lstStyle>
            <a:lvl1pPr algn="ctr">
              <a:defRPr sz="10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00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787511EB-DB54-4D15-9B50-0CC1A0DC6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3728032"/>
            <a:ext cx="11157745" cy="443198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7F89452B-021D-41BD-A7EE-0B0B9CB056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863896 w 12192000"/>
              <a:gd name="connsiteY1" fmla="*/ 0 h 6858000"/>
              <a:gd name="connsiteX2" fmla="*/ 10431845 w 12192000"/>
              <a:gd name="connsiteY2" fmla="*/ 1130300 h 6858000"/>
              <a:gd name="connsiteX3" fmla="*/ 12192000 w 12192000"/>
              <a:gd name="connsiteY3" fmla="*/ 11303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863896" y="0"/>
                </a:lnTo>
                <a:lnTo>
                  <a:pt x="10431845" y="1130300"/>
                </a:lnTo>
                <a:lnTo>
                  <a:pt x="12192000" y="11303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03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B4DB38D-1EA3-48E2-9721-F90BD13FF3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1481 h 6858000"/>
              <a:gd name="connsiteX3" fmla="*/ 7680586 w 12192000"/>
              <a:gd name="connsiteY3" fmla="*/ 371481 h 6858000"/>
              <a:gd name="connsiteX4" fmla="*/ 9035045 w 12192000"/>
              <a:gd name="connsiteY4" fmla="*/ 3067050 h 6858000"/>
              <a:gd name="connsiteX5" fmla="*/ 12192000 w 12192000"/>
              <a:gd name="connsiteY5" fmla="*/ 30670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1481"/>
                </a:lnTo>
                <a:lnTo>
                  <a:pt x="7680586" y="371481"/>
                </a:lnTo>
                <a:lnTo>
                  <a:pt x="9035045" y="3067050"/>
                </a:lnTo>
                <a:lnTo>
                  <a:pt x="12192000" y="30670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F2C812B-7FD9-47C1-9315-C64B8F3DC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1481 h 6858000"/>
              <a:gd name="connsiteX3" fmla="*/ 7680586 w 12192000"/>
              <a:gd name="connsiteY3" fmla="*/ 371481 h 6858000"/>
              <a:gd name="connsiteX4" fmla="*/ 9035045 w 12192000"/>
              <a:gd name="connsiteY4" fmla="*/ 3067050 h 6858000"/>
              <a:gd name="connsiteX5" fmla="*/ 12192000 w 12192000"/>
              <a:gd name="connsiteY5" fmla="*/ 30670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1481"/>
                </a:lnTo>
                <a:lnTo>
                  <a:pt x="7680586" y="371481"/>
                </a:lnTo>
                <a:lnTo>
                  <a:pt x="9035045" y="3067050"/>
                </a:lnTo>
                <a:lnTo>
                  <a:pt x="12192000" y="30670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6DB906FB-C3DC-4B5C-9085-E9B9ED485A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318" y="5907739"/>
            <a:ext cx="7543800" cy="221599"/>
          </a:xfrm>
        </p:spPr>
        <p:txBody>
          <a:bodyPr anchor="b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BFA56A5-A899-4BA2-B5F1-EA842BEB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2637528"/>
            <a:ext cx="7543800" cy="1384995"/>
          </a:xfrm>
        </p:spPr>
        <p:txBody>
          <a:bodyPr anchor="b" anchorCtr="0">
            <a:sp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5B13815-936B-48A0-885E-3DF68989B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" y="4141299"/>
            <a:ext cx="7543800" cy="332399"/>
          </a:xfrm>
        </p:spPr>
        <p:txBody>
          <a:bodyPr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66A97A9-D57B-4B59-A3BB-916414D994FA}"/>
              </a:ext>
            </a:extLst>
          </p:cNvPr>
          <p:cNvGrpSpPr/>
          <p:nvPr userDrawn="1"/>
        </p:nvGrpSpPr>
        <p:grpSpPr>
          <a:xfrm>
            <a:off x="8738570" y="683996"/>
            <a:ext cx="2937491" cy="1719028"/>
            <a:chOff x="8738570" y="683996"/>
            <a:chExt cx="2937491" cy="1719028"/>
          </a:xfrm>
        </p:grpSpPr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726550CE-61DC-4CE6-9E2D-58ADDA017192}"/>
                </a:ext>
              </a:extLst>
            </p:cNvPr>
            <p:cNvSpPr/>
            <p:nvPr/>
          </p:nvSpPr>
          <p:spPr>
            <a:xfrm>
              <a:off x="9699502" y="2188707"/>
              <a:ext cx="231234" cy="169663"/>
            </a:xfrm>
            <a:custGeom>
              <a:avLst/>
              <a:gdLst>
                <a:gd name="connsiteX0" fmla="*/ 104633 w 953752"/>
                <a:gd name="connsiteY0" fmla="*/ 1272 h 699792"/>
                <a:gd name="connsiteX1" fmla="*/ 255821 w 953752"/>
                <a:gd name="connsiteY1" fmla="*/ 577013 h 699792"/>
                <a:gd name="connsiteX2" fmla="*/ 422537 w 953752"/>
                <a:gd name="connsiteY2" fmla="*/ 1272 h 699792"/>
                <a:gd name="connsiteX3" fmla="*/ 542733 w 953752"/>
                <a:gd name="connsiteY3" fmla="*/ 1272 h 699792"/>
                <a:gd name="connsiteX4" fmla="*/ 700705 w 953752"/>
                <a:gd name="connsiteY4" fmla="*/ 581859 h 699792"/>
                <a:gd name="connsiteX5" fmla="*/ 859688 w 953752"/>
                <a:gd name="connsiteY5" fmla="*/ 1272 h 699792"/>
                <a:gd name="connsiteX6" fmla="*/ 954665 w 953752"/>
                <a:gd name="connsiteY6" fmla="*/ 1272 h 699792"/>
                <a:gd name="connsiteX7" fmla="*/ 747245 w 953752"/>
                <a:gd name="connsiteY7" fmla="*/ 701065 h 699792"/>
                <a:gd name="connsiteX8" fmla="*/ 639648 w 953752"/>
                <a:gd name="connsiteY8" fmla="*/ 701065 h 699792"/>
                <a:gd name="connsiteX9" fmla="*/ 477779 w 953752"/>
                <a:gd name="connsiteY9" fmla="*/ 103054 h 699792"/>
                <a:gd name="connsiteX10" fmla="*/ 304300 w 953752"/>
                <a:gd name="connsiteY10" fmla="*/ 701065 h 699792"/>
                <a:gd name="connsiteX11" fmla="*/ 199610 w 953752"/>
                <a:gd name="connsiteY11" fmla="*/ 701065 h 699792"/>
                <a:gd name="connsiteX12" fmla="*/ 913 w 953752"/>
                <a:gd name="connsiteY12" fmla="*/ 1272 h 699792"/>
                <a:gd name="connsiteX13" fmla="*/ 104633 w 953752"/>
                <a:gd name="connsiteY13" fmla="*/ 1272 h 69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3752" h="699792">
                  <a:moveTo>
                    <a:pt x="104633" y="1272"/>
                  </a:moveTo>
                  <a:lnTo>
                    <a:pt x="255821" y="577013"/>
                  </a:lnTo>
                  <a:lnTo>
                    <a:pt x="422537" y="1272"/>
                  </a:lnTo>
                  <a:lnTo>
                    <a:pt x="542733" y="1272"/>
                  </a:lnTo>
                  <a:lnTo>
                    <a:pt x="700705" y="581859"/>
                  </a:lnTo>
                  <a:lnTo>
                    <a:pt x="859688" y="1272"/>
                  </a:lnTo>
                  <a:lnTo>
                    <a:pt x="954665" y="1272"/>
                  </a:lnTo>
                  <a:lnTo>
                    <a:pt x="747245" y="701065"/>
                  </a:lnTo>
                  <a:lnTo>
                    <a:pt x="639648" y="701065"/>
                  </a:lnTo>
                  <a:lnTo>
                    <a:pt x="477779" y="103054"/>
                  </a:lnTo>
                  <a:lnTo>
                    <a:pt x="304300" y="701065"/>
                  </a:lnTo>
                  <a:lnTo>
                    <a:pt x="199610" y="701065"/>
                  </a:lnTo>
                  <a:lnTo>
                    <a:pt x="913" y="1272"/>
                  </a:lnTo>
                  <a:lnTo>
                    <a:pt x="104633" y="1272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62867A1C-48B4-49D1-95D0-9E9131ED676C}"/>
                </a:ext>
              </a:extLst>
            </p:cNvPr>
            <p:cNvSpPr/>
            <p:nvPr/>
          </p:nvSpPr>
          <p:spPr>
            <a:xfrm>
              <a:off x="9951159" y="2189182"/>
              <a:ext cx="26556" cy="169188"/>
            </a:xfrm>
            <a:custGeom>
              <a:avLst/>
              <a:gdLst>
                <a:gd name="connsiteX0" fmla="*/ 10452 w 109535"/>
                <a:gd name="connsiteY0" fmla="*/ 212494 h 697834"/>
                <a:gd name="connsiteX1" fmla="*/ 101573 w 109535"/>
                <a:gd name="connsiteY1" fmla="*/ 212494 h 697834"/>
                <a:gd name="connsiteX2" fmla="*/ 101573 w 109535"/>
                <a:gd name="connsiteY2" fmla="*/ 699052 h 697834"/>
                <a:gd name="connsiteX3" fmla="*/ 10452 w 109535"/>
                <a:gd name="connsiteY3" fmla="*/ 699052 h 697834"/>
                <a:gd name="connsiteX4" fmla="*/ 10452 w 109535"/>
                <a:gd name="connsiteY4" fmla="*/ 212494 h 697834"/>
                <a:gd name="connsiteX5" fmla="*/ 760 w 109535"/>
                <a:gd name="connsiteY5" fmla="*/ 1217 h 697834"/>
                <a:gd name="connsiteX6" fmla="*/ 110295 w 109535"/>
                <a:gd name="connsiteY6" fmla="*/ 1217 h 697834"/>
                <a:gd name="connsiteX7" fmla="*/ 110295 w 109535"/>
                <a:gd name="connsiteY7" fmla="*/ 101041 h 697834"/>
                <a:gd name="connsiteX8" fmla="*/ 760 w 109535"/>
                <a:gd name="connsiteY8" fmla="*/ 101041 h 697834"/>
                <a:gd name="connsiteX9" fmla="*/ 760 w 109535"/>
                <a:gd name="connsiteY9" fmla="*/ 1217 h 69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35" h="697834">
                  <a:moveTo>
                    <a:pt x="10452" y="212494"/>
                  </a:moveTo>
                  <a:lnTo>
                    <a:pt x="101573" y="212494"/>
                  </a:lnTo>
                  <a:lnTo>
                    <a:pt x="101573" y="699052"/>
                  </a:lnTo>
                  <a:lnTo>
                    <a:pt x="10452" y="699052"/>
                  </a:lnTo>
                  <a:lnTo>
                    <a:pt x="10452" y="212494"/>
                  </a:lnTo>
                  <a:close/>
                  <a:moveTo>
                    <a:pt x="760" y="1217"/>
                  </a:moveTo>
                  <a:lnTo>
                    <a:pt x="110295" y="1217"/>
                  </a:lnTo>
                  <a:lnTo>
                    <a:pt x="110295" y="101041"/>
                  </a:lnTo>
                  <a:lnTo>
                    <a:pt x="760" y="101041"/>
                  </a:lnTo>
                  <a:lnTo>
                    <a:pt x="760" y="1217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A5B295EB-EFEE-417C-A460-DE2E1573EA24}"/>
                </a:ext>
              </a:extLst>
            </p:cNvPr>
            <p:cNvSpPr/>
            <p:nvPr/>
          </p:nvSpPr>
          <p:spPr>
            <a:xfrm>
              <a:off x="10018596" y="2239255"/>
              <a:ext cx="66266" cy="119115"/>
            </a:xfrm>
            <a:custGeom>
              <a:avLst/>
              <a:gdLst>
                <a:gd name="connsiteX0" fmla="*/ 5972 w 273322"/>
                <a:gd name="connsiteY0" fmla="*/ 104901 h 491301"/>
                <a:gd name="connsiteX1" fmla="*/ 1126 w 273322"/>
                <a:gd name="connsiteY1" fmla="*/ 6047 h 491301"/>
                <a:gd name="connsiteX2" fmla="*/ 93196 w 273322"/>
                <a:gd name="connsiteY2" fmla="*/ 6047 h 491301"/>
                <a:gd name="connsiteX3" fmla="*/ 95134 w 273322"/>
                <a:gd name="connsiteY3" fmla="*/ 100055 h 491301"/>
                <a:gd name="connsiteX4" fmla="*/ 211454 w 273322"/>
                <a:gd name="connsiteY4" fmla="*/ 4089 h 491301"/>
                <a:gd name="connsiteX5" fmla="*/ 274449 w 273322"/>
                <a:gd name="connsiteY5" fmla="*/ 2150 h 491301"/>
                <a:gd name="connsiteX6" fmla="*/ 274449 w 273322"/>
                <a:gd name="connsiteY6" fmla="*/ 91313 h 491301"/>
                <a:gd name="connsiteX7" fmla="*/ 257004 w 273322"/>
                <a:gd name="connsiteY7" fmla="*/ 87456 h 491301"/>
                <a:gd name="connsiteX8" fmla="*/ 230837 w 273322"/>
                <a:gd name="connsiteY8" fmla="*/ 86487 h 491301"/>
                <a:gd name="connsiteX9" fmla="*/ 98042 w 273322"/>
                <a:gd name="connsiteY9" fmla="*/ 233799 h 491301"/>
                <a:gd name="connsiteX10" fmla="*/ 98042 w 273322"/>
                <a:gd name="connsiteY10" fmla="*/ 492585 h 491301"/>
                <a:gd name="connsiteX11" fmla="*/ 5972 w 273322"/>
                <a:gd name="connsiteY11" fmla="*/ 492585 h 491301"/>
                <a:gd name="connsiteX12" fmla="*/ 5972 w 273322"/>
                <a:gd name="connsiteY12" fmla="*/ 104901 h 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22" h="491301">
                  <a:moveTo>
                    <a:pt x="5972" y="104901"/>
                  </a:moveTo>
                  <a:cubicBezTo>
                    <a:pt x="5972" y="71930"/>
                    <a:pt x="4013" y="38009"/>
                    <a:pt x="1126" y="6047"/>
                  </a:cubicBezTo>
                  <a:lnTo>
                    <a:pt x="93196" y="6047"/>
                  </a:lnTo>
                  <a:lnTo>
                    <a:pt x="95134" y="100055"/>
                  </a:lnTo>
                  <a:cubicBezTo>
                    <a:pt x="112579" y="32194"/>
                    <a:pt x="170729" y="9903"/>
                    <a:pt x="211454" y="4089"/>
                  </a:cubicBezTo>
                  <a:cubicBezTo>
                    <a:pt x="238590" y="212"/>
                    <a:pt x="258922" y="1181"/>
                    <a:pt x="274449" y="2150"/>
                  </a:cubicBezTo>
                  <a:lnTo>
                    <a:pt x="274449" y="91313"/>
                  </a:lnTo>
                  <a:cubicBezTo>
                    <a:pt x="269603" y="89374"/>
                    <a:pt x="263788" y="88426"/>
                    <a:pt x="257004" y="87456"/>
                  </a:cubicBezTo>
                  <a:cubicBezTo>
                    <a:pt x="250220" y="86487"/>
                    <a:pt x="241477" y="86487"/>
                    <a:pt x="230837" y="86487"/>
                  </a:cubicBezTo>
                  <a:cubicBezTo>
                    <a:pt x="123240" y="86487"/>
                    <a:pt x="98042" y="150452"/>
                    <a:pt x="98042" y="233799"/>
                  </a:cubicBezTo>
                  <a:lnTo>
                    <a:pt x="98042" y="492585"/>
                  </a:lnTo>
                  <a:lnTo>
                    <a:pt x="5972" y="492585"/>
                  </a:lnTo>
                  <a:lnTo>
                    <a:pt x="5972" y="104901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9983311-8DDA-43F8-BC42-B565322E2D75}"/>
                </a:ext>
              </a:extLst>
            </p:cNvPr>
            <p:cNvSpPr/>
            <p:nvPr/>
          </p:nvSpPr>
          <p:spPr>
            <a:xfrm>
              <a:off x="10174846" y="2188707"/>
              <a:ext cx="112330" cy="171307"/>
            </a:xfrm>
            <a:custGeom>
              <a:avLst/>
              <a:gdLst>
                <a:gd name="connsiteX0" fmla="*/ 231985 w 463318"/>
                <a:gd name="connsiteY0" fmla="*/ 263942 h 706576"/>
                <a:gd name="connsiteX1" fmla="*/ 92406 w 463318"/>
                <a:gd name="connsiteY1" fmla="*/ 457794 h 706576"/>
                <a:gd name="connsiteX2" fmla="*/ 228108 w 463318"/>
                <a:gd name="connsiteY2" fmla="*/ 641934 h 706576"/>
                <a:gd name="connsiteX3" fmla="*/ 368657 w 463318"/>
                <a:gd name="connsiteY3" fmla="*/ 452928 h 706576"/>
                <a:gd name="connsiteX4" fmla="*/ 231985 w 463318"/>
                <a:gd name="connsiteY4" fmla="*/ 263942 h 706576"/>
                <a:gd name="connsiteX5" fmla="*/ 94344 w 463318"/>
                <a:gd name="connsiteY5" fmla="*/ 285264 h 706576"/>
                <a:gd name="connsiteX6" fmla="*/ 253307 w 463318"/>
                <a:gd name="connsiteY6" fmla="*/ 201916 h 706576"/>
                <a:gd name="connsiteX7" fmla="*/ 407403 w 463318"/>
                <a:gd name="connsiteY7" fmla="*/ 263942 h 706576"/>
                <a:gd name="connsiteX8" fmla="*/ 464603 w 463318"/>
                <a:gd name="connsiteY8" fmla="*/ 447113 h 706576"/>
                <a:gd name="connsiteX9" fmla="*/ 418084 w 463318"/>
                <a:gd name="connsiteY9" fmla="*/ 624489 h 706576"/>
                <a:gd name="connsiteX10" fmla="*/ 247492 w 463318"/>
                <a:gd name="connsiteY10" fmla="*/ 707837 h 706576"/>
                <a:gd name="connsiteX11" fmla="*/ 138946 w 463318"/>
                <a:gd name="connsiteY11" fmla="*/ 676824 h 706576"/>
                <a:gd name="connsiteX12" fmla="*/ 91437 w 463318"/>
                <a:gd name="connsiteY12" fmla="*/ 627397 h 706576"/>
                <a:gd name="connsiteX13" fmla="*/ 89499 w 463318"/>
                <a:gd name="connsiteY13" fmla="*/ 701053 h 706576"/>
                <a:gd name="connsiteX14" fmla="*/ 1285 w 463318"/>
                <a:gd name="connsiteY14" fmla="*/ 701053 h 706576"/>
                <a:gd name="connsiteX15" fmla="*/ 3244 w 463318"/>
                <a:gd name="connsiteY15" fmla="*/ 613829 h 706576"/>
                <a:gd name="connsiteX16" fmla="*/ 3244 w 463318"/>
                <a:gd name="connsiteY16" fmla="*/ 1260 h 706576"/>
                <a:gd name="connsiteX17" fmla="*/ 94344 w 463318"/>
                <a:gd name="connsiteY17" fmla="*/ 1260 h 706576"/>
                <a:gd name="connsiteX18" fmla="*/ 94344 w 463318"/>
                <a:gd name="connsiteY18" fmla="*/ 285264 h 70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3318" h="706576">
                  <a:moveTo>
                    <a:pt x="231985" y="263942"/>
                  </a:moveTo>
                  <a:cubicBezTo>
                    <a:pt x="92406" y="263942"/>
                    <a:pt x="92406" y="426761"/>
                    <a:pt x="92406" y="457794"/>
                  </a:cubicBezTo>
                  <a:cubicBezTo>
                    <a:pt x="92406" y="489776"/>
                    <a:pt x="92406" y="641934"/>
                    <a:pt x="228108" y="641934"/>
                  </a:cubicBezTo>
                  <a:cubicBezTo>
                    <a:pt x="340531" y="641934"/>
                    <a:pt x="368657" y="532419"/>
                    <a:pt x="368657" y="452928"/>
                  </a:cubicBezTo>
                  <a:cubicBezTo>
                    <a:pt x="368657" y="404470"/>
                    <a:pt x="358945" y="263942"/>
                    <a:pt x="231985" y="263942"/>
                  </a:cubicBezTo>
                  <a:moveTo>
                    <a:pt x="94344" y="285264"/>
                  </a:moveTo>
                  <a:cubicBezTo>
                    <a:pt x="106943" y="262953"/>
                    <a:pt x="142802" y="201916"/>
                    <a:pt x="253307" y="201916"/>
                  </a:cubicBezTo>
                  <a:cubicBezTo>
                    <a:pt x="301764" y="201916"/>
                    <a:pt x="362821" y="213526"/>
                    <a:pt x="407403" y="263942"/>
                  </a:cubicBezTo>
                  <a:cubicBezTo>
                    <a:pt x="431652" y="292048"/>
                    <a:pt x="464603" y="340506"/>
                    <a:pt x="464603" y="447113"/>
                  </a:cubicBezTo>
                  <a:cubicBezTo>
                    <a:pt x="464603" y="541142"/>
                    <a:pt x="442313" y="592487"/>
                    <a:pt x="418084" y="624489"/>
                  </a:cubicBezTo>
                  <a:cubicBezTo>
                    <a:pt x="379297" y="679752"/>
                    <a:pt x="314364" y="707837"/>
                    <a:pt x="247492" y="707837"/>
                  </a:cubicBezTo>
                  <a:cubicBezTo>
                    <a:pt x="224212" y="707837"/>
                    <a:pt x="180600" y="704950"/>
                    <a:pt x="138946" y="676824"/>
                  </a:cubicBezTo>
                  <a:cubicBezTo>
                    <a:pt x="111789" y="658410"/>
                    <a:pt x="101149" y="641934"/>
                    <a:pt x="91437" y="627397"/>
                  </a:cubicBezTo>
                  <a:lnTo>
                    <a:pt x="89499" y="701053"/>
                  </a:lnTo>
                  <a:lnTo>
                    <a:pt x="1285" y="701053"/>
                  </a:lnTo>
                  <a:lnTo>
                    <a:pt x="3244" y="613829"/>
                  </a:lnTo>
                  <a:lnTo>
                    <a:pt x="3244" y="1260"/>
                  </a:lnTo>
                  <a:lnTo>
                    <a:pt x="94344" y="1260"/>
                  </a:lnTo>
                  <a:lnTo>
                    <a:pt x="94344" y="285264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448CCD6-9895-46D1-84D6-4A3E50F830A3}"/>
                </a:ext>
              </a:extLst>
            </p:cNvPr>
            <p:cNvSpPr/>
            <p:nvPr/>
          </p:nvSpPr>
          <p:spPr>
            <a:xfrm>
              <a:off x="10316767" y="2189182"/>
              <a:ext cx="26556" cy="169188"/>
            </a:xfrm>
            <a:custGeom>
              <a:avLst/>
              <a:gdLst>
                <a:gd name="connsiteX0" fmla="*/ 10708 w 109535"/>
                <a:gd name="connsiteY0" fmla="*/ 212494 h 697834"/>
                <a:gd name="connsiteX1" fmla="*/ 101829 w 109535"/>
                <a:gd name="connsiteY1" fmla="*/ 212494 h 697834"/>
                <a:gd name="connsiteX2" fmla="*/ 101829 w 109535"/>
                <a:gd name="connsiteY2" fmla="*/ 699052 h 697834"/>
                <a:gd name="connsiteX3" fmla="*/ 10708 w 109535"/>
                <a:gd name="connsiteY3" fmla="*/ 699052 h 697834"/>
                <a:gd name="connsiteX4" fmla="*/ 10708 w 109535"/>
                <a:gd name="connsiteY4" fmla="*/ 212494 h 697834"/>
                <a:gd name="connsiteX5" fmla="*/ 996 w 109535"/>
                <a:gd name="connsiteY5" fmla="*/ 1217 h 697834"/>
                <a:gd name="connsiteX6" fmla="*/ 110532 w 109535"/>
                <a:gd name="connsiteY6" fmla="*/ 1217 h 697834"/>
                <a:gd name="connsiteX7" fmla="*/ 110532 w 109535"/>
                <a:gd name="connsiteY7" fmla="*/ 101041 h 697834"/>
                <a:gd name="connsiteX8" fmla="*/ 996 w 109535"/>
                <a:gd name="connsiteY8" fmla="*/ 101041 h 697834"/>
                <a:gd name="connsiteX9" fmla="*/ 996 w 109535"/>
                <a:gd name="connsiteY9" fmla="*/ 1217 h 69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35" h="697834">
                  <a:moveTo>
                    <a:pt x="10708" y="212494"/>
                  </a:moveTo>
                  <a:lnTo>
                    <a:pt x="101829" y="212494"/>
                  </a:lnTo>
                  <a:lnTo>
                    <a:pt x="101829" y="699052"/>
                  </a:lnTo>
                  <a:lnTo>
                    <a:pt x="10708" y="699052"/>
                  </a:lnTo>
                  <a:lnTo>
                    <a:pt x="10708" y="212494"/>
                  </a:lnTo>
                  <a:close/>
                  <a:moveTo>
                    <a:pt x="996" y="1217"/>
                  </a:moveTo>
                  <a:lnTo>
                    <a:pt x="110532" y="1217"/>
                  </a:lnTo>
                  <a:lnTo>
                    <a:pt x="110532" y="101041"/>
                  </a:lnTo>
                  <a:lnTo>
                    <a:pt x="996" y="101041"/>
                  </a:lnTo>
                  <a:lnTo>
                    <a:pt x="996" y="1217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93A41C43-A92B-47E9-BBCF-152C0B5932AC}"/>
                </a:ext>
              </a:extLst>
            </p:cNvPr>
            <p:cNvSpPr/>
            <p:nvPr/>
          </p:nvSpPr>
          <p:spPr>
            <a:xfrm>
              <a:off x="10384674" y="2188942"/>
              <a:ext cx="22092" cy="169428"/>
            </a:xfrm>
            <a:custGeom>
              <a:avLst/>
              <a:gdLst>
                <a:gd name="connsiteX0" fmla="*/ 1039 w 91121"/>
                <a:gd name="connsiteY0" fmla="*/ 1217 h 698823"/>
                <a:gd name="connsiteX1" fmla="*/ 92160 w 91121"/>
                <a:gd name="connsiteY1" fmla="*/ 1217 h 698823"/>
                <a:gd name="connsiteX2" fmla="*/ 92160 w 91121"/>
                <a:gd name="connsiteY2" fmla="*/ 700041 h 698823"/>
                <a:gd name="connsiteX3" fmla="*/ 1039 w 91121"/>
                <a:gd name="connsiteY3" fmla="*/ 700041 h 69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21" h="698823">
                  <a:moveTo>
                    <a:pt x="1039" y="1217"/>
                  </a:moveTo>
                  <a:lnTo>
                    <a:pt x="92160" y="1217"/>
                  </a:lnTo>
                  <a:lnTo>
                    <a:pt x="92160" y="700041"/>
                  </a:lnTo>
                  <a:lnTo>
                    <a:pt x="1039" y="700041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81DD499A-A183-4F11-869C-A7B3DC3AE0EE}"/>
                </a:ext>
              </a:extLst>
            </p:cNvPr>
            <p:cNvSpPr/>
            <p:nvPr/>
          </p:nvSpPr>
          <p:spPr>
            <a:xfrm>
              <a:off x="10441301" y="2188937"/>
              <a:ext cx="113030" cy="171782"/>
            </a:xfrm>
            <a:custGeom>
              <a:avLst/>
              <a:gdLst>
                <a:gd name="connsiteX0" fmla="*/ 338825 w 466205"/>
                <a:gd name="connsiteY0" fmla="*/ 314337 h 708535"/>
                <a:gd name="connsiteX1" fmla="*/ 232197 w 466205"/>
                <a:gd name="connsiteY1" fmla="*/ 264909 h 708535"/>
                <a:gd name="connsiteX2" fmla="*/ 98453 w 466205"/>
                <a:gd name="connsiteY2" fmla="*/ 459710 h 708535"/>
                <a:gd name="connsiteX3" fmla="*/ 232197 w 466205"/>
                <a:gd name="connsiteY3" fmla="*/ 645809 h 708535"/>
                <a:gd name="connsiteX4" fmla="*/ 375653 w 466205"/>
                <a:gd name="connsiteY4" fmla="*/ 450039 h 708535"/>
                <a:gd name="connsiteX5" fmla="*/ 338825 w 466205"/>
                <a:gd name="connsiteY5" fmla="*/ 314337 h 708535"/>
                <a:gd name="connsiteX6" fmla="*/ 372745 w 466205"/>
                <a:gd name="connsiteY6" fmla="*/ 1258 h 708535"/>
                <a:gd name="connsiteX7" fmla="*/ 463846 w 466205"/>
                <a:gd name="connsiteY7" fmla="*/ 1258 h 708535"/>
                <a:gd name="connsiteX8" fmla="*/ 463846 w 466205"/>
                <a:gd name="connsiteY8" fmla="*/ 622569 h 708535"/>
                <a:gd name="connsiteX9" fmla="*/ 467723 w 466205"/>
                <a:gd name="connsiteY9" fmla="*/ 700082 h 708535"/>
                <a:gd name="connsiteX10" fmla="*/ 376622 w 466205"/>
                <a:gd name="connsiteY10" fmla="*/ 700082 h 708535"/>
                <a:gd name="connsiteX11" fmla="*/ 374663 w 466205"/>
                <a:gd name="connsiteY11" fmla="*/ 622569 h 708535"/>
                <a:gd name="connsiteX12" fmla="*/ 331051 w 466205"/>
                <a:gd name="connsiteY12" fmla="*/ 673935 h 708535"/>
                <a:gd name="connsiteX13" fmla="*/ 210876 w 466205"/>
                <a:gd name="connsiteY13" fmla="*/ 709793 h 708535"/>
                <a:gd name="connsiteX14" fmla="*/ 1517 w 466205"/>
                <a:gd name="connsiteY14" fmla="*/ 462638 h 708535"/>
                <a:gd name="connsiteX15" fmla="*/ 221536 w 466205"/>
                <a:gd name="connsiteY15" fmla="*/ 197048 h 708535"/>
                <a:gd name="connsiteX16" fmla="*/ 372745 w 466205"/>
                <a:gd name="connsiteY16" fmla="*/ 279427 h 708535"/>
                <a:gd name="connsiteX17" fmla="*/ 372745 w 466205"/>
                <a:gd name="connsiteY17" fmla="*/ 1258 h 70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6205" h="708535">
                  <a:moveTo>
                    <a:pt x="338825" y="314337"/>
                  </a:moveTo>
                  <a:cubicBezTo>
                    <a:pt x="319442" y="289138"/>
                    <a:pt x="283583" y="264909"/>
                    <a:pt x="232197" y="264909"/>
                  </a:cubicBezTo>
                  <a:cubicBezTo>
                    <a:pt x="98453" y="264909"/>
                    <a:pt x="98453" y="426759"/>
                    <a:pt x="98453" y="459710"/>
                  </a:cubicBezTo>
                  <a:cubicBezTo>
                    <a:pt x="98453" y="545986"/>
                    <a:pt x="120744" y="645809"/>
                    <a:pt x="232197" y="645809"/>
                  </a:cubicBezTo>
                  <a:cubicBezTo>
                    <a:pt x="375653" y="645809"/>
                    <a:pt x="375653" y="487836"/>
                    <a:pt x="375653" y="450039"/>
                  </a:cubicBezTo>
                  <a:cubicBezTo>
                    <a:pt x="375653" y="379270"/>
                    <a:pt x="359177" y="340504"/>
                    <a:pt x="338825" y="314337"/>
                  </a:cubicBezTo>
                  <a:moveTo>
                    <a:pt x="372745" y="1258"/>
                  </a:moveTo>
                  <a:lnTo>
                    <a:pt x="463846" y="1258"/>
                  </a:lnTo>
                  <a:lnTo>
                    <a:pt x="463846" y="622569"/>
                  </a:lnTo>
                  <a:cubicBezTo>
                    <a:pt x="463846" y="633210"/>
                    <a:pt x="465785" y="674884"/>
                    <a:pt x="467723" y="700082"/>
                  </a:cubicBezTo>
                  <a:lnTo>
                    <a:pt x="376622" y="700082"/>
                  </a:lnTo>
                  <a:lnTo>
                    <a:pt x="374663" y="622569"/>
                  </a:lnTo>
                  <a:cubicBezTo>
                    <a:pt x="366930" y="636137"/>
                    <a:pt x="356249" y="656470"/>
                    <a:pt x="331051" y="673935"/>
                  </a:cubicBezTo>
                  <a:cubicBezTo>
                    <a:pt x="291316" y="701051"/>
                    <a:pt x="243827" y="709793"/>
                    <a:pt x="210876" y="709793"/>
                  </a:cubicBezTo>
                  <a:cubicBezTo>
                    <a:pt x="145942" y="709793"/>
                    <a:pt x="1517" y="675853"/>
                    <a:pt x="1517" y="462638"/>
                  </a:cubicBezTo>
                  <a:cubicBezTo>
                    <a:pt x="1517" y="277509"/>
                    <a:pt x="107156" y="197048"/>
                    <a:pt x="221536" y="197048"/>
                  </a:cubicBezTo>
                  <a:cubicBezTo>
                    <a:pt x="326226" y="197048"/>
                    <a:pt x="361115" y="259094"/>
                    <a:pt x="372745" y="279427"/>
                  </a:cubicBezTo>
                  <a:lnTo>
                    <a:pt x="372745" y="1258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47AB7C42-C769-4FFB-8EDF-7989031F6EAC}"/>
                </a:ext>
              </a:extLst>
            </p:cNvPr>
            <p:cNvSpPr/>
            <p:nvPr/>
          </p:nvSpPr>
          <p:spPr>
            <a:xfrm>
              <a:off x="10584633" y="2237356"/>
              <a:ext cx="106794" cy="124539"/>
            </a:xfrm>
            <a:custGeom>
              <a:avLst/>
              <a:gdLst>
                <a:gd name="connsiteX0" fmla="*/ 348637 w 440483"/>
                <a:gd name="connsiteY0" fmla="*/ 209649 h 513674"/>
                <a:gd name="connsiteX1" fmla="*/ 228461 w 440483"/>
                <a:gd name="connsiteY1" fmla="*/ 66213 h 513674"/>
                <a:gd name="connsiteX2" fmla="*/ 95666 w 440483"/>
                <a:gd name="connsiteY2" fmla="*/ 209649 h 513674"/>
                <a:gd name="connsiteX3" fmla="*/ 348637 w 440483"/>
                <a:gd name="connsiteY3" fmla="*/ 209649 h 513674"/>
                <a:gd name="connsiteX4" fmla="*/ 91790 w 440483"/>
                <a:gd name="connsiteY4" fmla="*/ 273613 h 513674"/>
                <a:gd name="connsiteX5" fmla="*/ 231349 w 440483"/>
                <a:gd name="connsiteY5" fmla="*/ 449051 h 513674"/>
                <a:gd name="connsiteX6" fmla="*/ 345729 w 440483"/>
                <a:gd name="connsiteY6" fmla="*/ 348238 h 513674"/>
                <a:gd name="connsiteX7" fmla="*/ 436830 w 440483"/>
                <a:gd name="connsiteY7" fmla="*/ 348238 h 513674"/>
                <a:gd name="connsiteX8" fmla="*/ 395177 w 440483"/>
                <a:gd name="connsiteY8" fmla="*/ 450020 h 513674"/>
                <a:gd name="connsiteX9" fmla="*/ 227492 w 440483"/>
                <a:gd name="connsiteY9" fmla="*/ 514954 h 513674"/>
                <a:gd name="connsiteX10" fmla="*/ 1638 w 440483"/>
                <a:gd name="connsiteY10" fmla="*/ 265860 h 513674"/>
                <a:gd name="connsiteX11" fmla="*/ 97605 w 440483"/>
                <a:gd name="connsiteY11" fmla="*/ 37118 h 513674"/>
                <a:gd name="connsiteX12" fmla="*/ 230400 w 440483"/>
                <a:gd name="connsiteY12" fmla="*/ 1279 h 513674"/>
                <a:gd name="connsiteX13" fmla="*/ 441676 w 440483"/>
                <a:gd name="connsiteY13" fmla="*/ 273613 h 513674"/>
                <a:gd name="connsiteX14" fmla="*/ 91790 w 440483"/>
                <a:gd name="connsiteY14" fmla="*/ 273613 h 51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0483" h="513674">
                  <a:moveTo>
                    <a:pt x="348637" y="209649"/>
                  </a:moveTo>
                  <a:cubicBezTo>
                    <a:pt x="349606" y="163129"/>
                    <a:pt x="340884" y="66213"/>
                    <a:pt x="228461" y="66213"/>
                  </a:cubicBezTo>
                  <a:cubicBezTo>
                    <a:pt x="169322" y="66213"/>
                    <a:pt x="97605" y="102072"/>
                    <a:pt x="95666" y="209649"/>
                  </a:cubicBezTo>
                  <a:lnTo>
                    <a:pt x="348637" y="209649"/>
                  </a:lnTo>
                  <a:close/>
                  <a:moveTo>
                    <a:pt x="91790" y="273613"/>
                  </a:moveTo>
                  <a:cubicBezTo>
                    <a:pt x="89851" y="374426"/>
                    <a:pt x="131525" y="449051"/>
                    <a:pt x="231349" y="449051"/>
                  </a:cubicBezTo>
                  <a:cubicBezTo>
                    <a:pt x="290487" y="449051"/>
                    <a:pt x="337976" y="418038"/>
                    <a:pt x="345729" y="348238"/>
                  </a:cubicBezTo>
                  <a:lnTo>
                    <a:pt x="436830" y="348238"/>
                  </a:lnTo>
                  <a:cubicBezTo>
                    <a:pt x="433943" y="372467"/>
                    <a:pt x="430046" y="412223"/>
                    <a:pt x="395177" y="450020"/>
                  </a:cubicBezTo>
                  <a:cubicBezTo>
                    <a:pt x="373835" y="474249"/>
                    <a:pt x="325377" y="514954"/>
                    <a:pt x="227492" y="514954"/>
                  </a:cubicBezTo>
                  <a:cubicBezTo>
                    <a:pt x="74345" y="514954"/>
                    <a:pt x="1638" y="419976"/>
                    <a:pt x="1638" y="265860"/>
                  </a:cubicBezTo>
                  <a:cubicBezTo>
                    <a:pt x="1638" y="169913"/>
                    <a:pt x="21021" y="90442"/>
                    <a:pt x="97605" y="37118"/>
                  </a:cubicBezTo>
                  <a:cubicBezTo>
                    <a:pt x="144124" y="4167"/>
                    <a:pt x="202274" y="1279"/>
                    <a:pt x="230400" y="1279"/>
                  </a:cubicBezTo>
                  <a:cubicBezTo>
                    <a:pt x="448460" y="1279"/>
                    <a:pt x="443614" y="194142"/>
                    <a:pt x="441676" y="273613"/>
                  </a:cubicBezTo>
                  <a:lnTo>
                    <a:pt x="91790" y="273613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72963B3D-C11D-458E-BAD8-CA6EEC392EBD}"/>
                </a:ext>
              </a:extLst>
            </p:cNvPr>
            <p:cNvSpPr/>
            <p:nvPr/>
          </p:nvSpPr>
          <p:spPr>
            <a:xfrm>
              <a:off x="10724200" y="2238051"/>
              <a:ext cx="102926" cy="120314"/>
            </a:xfrm>
            <a:custGeom>
              <a:avLst/>
              <a:gdLst>
                <a:gd name="connsiteX0" fmla="*/ 2707 w 424531"/>
                <a:gd name="connsiteY0" fmla="*/ 67208 h 496249"/>
                <a:gd name="connsiteX1" fmla="*/ 1738 w 424531"/>
                <a:gd name="connsiteY1" fmla="*/ 10997 h 496249"/>
                <a:gd name="connsiteX2" fmla="*/ 92859 w 424531"/>
                <a:gd name="connsiteY2" fmla="*/ 10997 h 496249"/>
                <a:gd name="connsiteX3" fmla="*/ 93828 w 424531"/>
                <a:gd name="connsiteY3" fmla="*/ 89498 h 496249"/>
                <a:gd name="connsiteX4" fmla="*/ 249863 w 424531"/>
                <a:gd name="connsiteY4" fmla="*/ 1285 h 496249"/>
                <a:gd name="connsiteX5" fmla="*/ 426270 w 424531"/>
                <a:gd name="connsiteY5" fmla="*/ 167031 h 496249"/>
                <a:gd name="connsiteX6" fmla="*/ 426270 w 424531"/>
                <a:gd name="connsiteY6" fmla="*/ 497534 h 496249"/>
                <a:gd name="connsiteX7" fmla="*/ 333231 w 424531"/>
                <a:gd name="connsiteY7" fmla="*/ 497534 h 496249"/>
                <a:gd name="connsiteX8" fmla="*/ 333231 w 424531"/>
                <a:gd name="connsiteY8" fmla="*/ 188353 h 496249"/>
                <a:gd name="connsiteX9" fmla="*/ 307043 w 424531"/>
                <a:gd name="connsiteY9" fmla="*/ 105005 h 496249"/>
                <a:gd name="connsiteX10" fmla="*/ 220788 w 424531"/>
                <a:gd name="connsiteY10" fmla="*/ 72033 h 496249"/>
                <a:gd name="connsiteX11" fmla="*/ 93828 w 424531"/>
                <a:gd name="connsiteY11" fmla="*/ 217427 h 496249"/>
                <a:gd name="connsiteX12" fmla="*/ 93828 w 424531"/>
                <a:gd name="connsiteY12" fmla="*/ 497534 h 496249"/>
                <a:gd name="connsiteX13" fmla="*/ 2707 w 424531"/>
                <a:gd name="connsiteY13" fmla="*/ 497534 h 496249"/>
                <a:gd name="connsiteX14" fmla="*/ 2707 w 424531"/>
                <a:gd name="connsiteY14" fmla="*/ 67208 h 49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531" h="496249">
                  <a:moveTo>
                    <a:pt x="2707" y="67208"/>
                  </a:moveTo>
                  <a:lnTo>
                    <a:pt x="1738" y="10997"/>
                  </a:lnTo>
                  <a:lnTo>
                    <a:pt x="92859" y="10997"/>
                  </a:lnTo>
                  <a:lnTo>
                    <a:pt x="93828" y="89498"/>
                  </a:lnTo>
                  <a:cubicBezTo>
                    <a:pt x="104489" y="69146"/>
                    <a:pt x="139379" y="1285"/>
                    <a:pt x="249863" y="1285"/>
                  </a:cubicBezTo>
                  <a:cubicBezTo>
                    <a:pt x="293475" y="1285"/>
                    <a:pt x="426270" y="17781"/>
                    <a:pt x="426270" y="167031"/>
                  </a:cubicBezTo>
                  <a:lnTo>
                    <a:pt x="426270" y="497534"/>
                  </a:lnTo>
                  <a:lnTo>
                    <a:pt x="333231" y="497534"/>
                  </a:lnTo>
                  <a:lnTo>
                    <a:pt x="333231" y="188353"/>
                  </a:lnTo>
                  <a:cubicBezTo>
                    <a:pt x="333231" y="156370"/>
                    <a:pt x="329354" y="127296"/>
                    <a:pt x="307043" y="105005"/>
                  </a:cubicBezTo>
                  <a:cubicBezTo>
                    <a:pt x="283804" y="82714"/>
                    <a:pt x="251801" y="72033"/>
                    <a:pt x="220788" y="72033"/>
                  </a:cubicBezTo>
                  <a:cubicBezTo>
                    <a:pt x="154885" y="72033"/>
                    <a:pt x="93828" y="119542"/>
                    <a:pt x="93828" y="217427"/>
                  </a:cubicBezTo>
                  <a:lnTo>
                    <a:pt x="93828" y="497534"/>
                  </a:lnTo>
                  <a:lnTo>
                    <a:pt x="2707" y="497534"/>
                  </a:lnTo>
                  <a:lnTo>
                    <a:pt x="2707" y="67208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CD6E1DAA-5AFB-4685-B4C8-4DACEEC68A2A}"/>
                </a:ext>
              </a:extLst>
            </p:cNvPr>
            <p:cNvSpPr/>
            <p:nvPr/>
          </p:nvSpPr>
          <p:spPr>
            <a:xfrm>
              <a:off x="10934268" y="2188702"/>
              <a:ext cx="120549" cy="169667"/>
            </a:xfrm>
            <a:custGeom>
              <a:avLst/>
              <a:gdLst>
                <a:gd name="connsiteX0" fmla="*/ 95936 w 497218"/>
                <a:gd name="connsiteY0" fmla="*/ 622532 h 699812"/>
                <a:gd name="connsiteX1" fmla="*/ 261682 w 497218"/>
                <a:gd name="connsiteY1" fmla="*/ 622532 h 699812"/>
                <a:gd name="connsiteX2" fmla="*/ 399302 w 497218"/>
                <a:gd name="connsiteY2" fmla="*/ 501388 h 699812"/>
                <a:gd name="connsiteX3" fmla="*/ 265538 w 497218"/>
                <a:gd name="connsiteY3" fmla="*/ 380223 h 699812"/>
                <a:gd name="connsiteX4" fmla="*/ 95936 w 497218"/>
                <a:gd name="connsiteY4" fmla="*/ 380223 h 699812"/>
                <a:gd name="connsiteX5" fmla="*/ 95936 w 497218"/>
                <a:gd name="connsiteY5" fmla="*/ 622532 h 699812"/>
                <a:gd name="connsiteX6" fmla="*/ 95936 w 497218"/>
                <a:gd name="connsiteY6" fmla="*/ 296875 h 699812"/>
                <a:gd name="connsiteX7" fmla="*/ 231638 w 497218"/>
                <a:gd name="connsiteY7" fmla="*/ 296875 h 699812"/>
                <a:gd name="connsiteX8" fmla="*/ 377012 w 497218"/>
                <a:gd name="connsiteY8" fmla="*/ 186371 h 699812"/>
                <a:gd name="connsiteX9" fmla="*/ 235494 w 497218"/>
                <a:gd name="connsiteY9" fmla="*/ 80733 h 699812"/>
                <a:gd name="connsiteX10" fmla="*/ 95936 w 497218"/>
                <a:gd name="connsiteY10" fmla="*/ 80733 h 699812"/>
                <a:gd name="connsiteX11" fmla="*/ 95936 w 497218"/>
                <a:gd name="connsiteY11" fmla="*/ 296875 h 699812"/>
                <a:gd name="connsiteX12" fmla="*/ 1927 w 497218"/>
                <a:gd name="connsiteY12" fmla="*/ 1241 h 699812"/>
                <a:gd name="connsiteX13" fmla="*/ 251990 w 497218"/>
                <a:gd name="connsiteY13" fmla="*/ 1241 h 699812"/>
                <a:gd name="connsiteX14" fmla="*/ 428397 w 497218"/>
                <a:gd name="connsiteY14" fmla="*/ 52607 h 699812"/>
                <a:gd name="connsiteX15" fmla="*/ 477824 w 497218"/>
                <a:gd name="connsiteY15" fmla="*/ 177669 h 699812"/>
                <a:gd name="connsiteX16" fmla="*/ 359567 w 497218"/>
                <a:gd name="connsiteY16" fmla="*/ 335641 h 699812"/>
                <a:gd name="connsiteX17" fmla="*/ 499146 w 497218"/>
                <a:gd name="connsiteY17" fmla="*/ 510110 h 699812"/>
                <a:gd name="connsiteX18" fmla="*/ 414809 w 497218"/>
                <a:gd name="connsiteY18" fmla="*/ 669072 h 699812"/>
                <a:gd name="connsiteX19" fmla="*/ 256836 w 497218"/>
                <a:gd name="connsiteY19" fmla="*/ 701054 h 699812"/>
                <a:gd name="connsiteX20" fmla="*/ 1927 w 497218"/>
                <a:gd name="connsiteY20" fmla="*/ 701054 h 699812"/>
                <a:gd name="connsiteX21" fmla="*/ 1927 w 497218"/>
                <a:gd name="connsiteY21" fmla="*/ 1241 h 69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218" h="699812">
                  <a:moveTo>
                    <a:pt x="95936" y="622532"/>
                  </a:moveTo>
                  <a:lnTo>
                    <a:pt x="261682" y="622532"/>
                  </a:lnTo>
                  <a:cubicBezTo>
                    <a:pt x="338245" y="622532"/>
                    <a:pt x="399302" y="581828"/>
                    <a:pt x="399302" y="501388"/>
                  </a:cubicBezTo>
                  <a:cubicBezTo>
                    <a:pt x="399302" y="431608"/>
                    <a:pt x="350845" y="380223"/>
                    <a:pt x="265538" y="380223"/>
                  </a:cubicBezTo>
                  <a:lnTo>
                    <a:pt x="95936" y="380223"/>
                  </a:lnTo>
                  <a:lnTo>
                    <a:pt x="95936" y="622532"/>
                  </a:lnTo>
                  <a:close/>
                  <a:moveTo>
                    <a:pt x="95936" y="296875"/>
                  </a:moveTo>
                  <a:lnTo>
                    <a:pt x="231638" y="296875"/>
                  </a:lnTo>
                  <a:cubicBezTo>
                    <a:pt x="264589" y="296875"/>
                    <a:pt x="377012" y="296875"/>
                    <a:pt x="377012" y="186371"/>
                  </a:cubicBezTo>
                  <a:cubicBezTo>
                    <a:pt x="377012" y="80733"/>
                    <a:pt x="288818" y="80733"/>
                    <a:pt x="235494" y="80733"/>
                  </a:cubicBezTo>
                  <a:lnTo>
                    <a:pt x="95936" y="80733"/>
                  </a:lnTo>
                  <a:lnTo>
                    <a:pt x="95936" y="296875"/>
                  </a:lnTo>
                  <a:close/>
                  <a:moveTo>
                    <a:pt x="1927" y="1241"/>
                  </a:moveTo>
                  <a:lnTo>
                    <a:pt x="251990" y="1241"/>
                  </a:lnTo>
                  <a:cubicBezTo>
                    <a:pt x="337276" y="1241"/>
                    <a:pt x="384785" y="9984"/>
                    <a:pt x="428397" y="52607"/>
                  </a:cubicBezTo>
                  <a:cubicBezTo>
                    <a:pt x="458421" y="81702"/>
                    <a:pt x="477824" y="122406"/>
                    <a:pt x="477824" y="177669"/>
                  </a:cubicBezTo>
                  <a:cubicBezTo>
                    <a:pt x="477824" y="292998"/>
                    <a:pt x="393487" y="323042"/>
                    <a:pt x="359567" y="335641"/>
                  </a:cubicBezTo>
                  <a:cubicBezTo>
                    <a:pt x="400272" y="347271"/>
                    <a:pt x="499146" y="376366"/>
                    <a:pt x="499146" y="510110"/>
                  </a:cubicBezTo>
                  <a:cubicBezTo>
                    <a:pt x="499146" y="605108"/>
                    <a:pt x="438069" y="653545"/>
                    <a:pt x="414809" y="669072"/>
                  </a:cubicBezTo>
                  <a:cubicBezTo>
                    <a:pt x="366371" y="701054"/>
                    <a:pt x="312078" y="701054"/>
                    <a:pt x="256836" y="701054"/>
                  </a:cubicBezTo>
                  <a:lnTo>
                    <a:pt x="1927" y="701054"/>
                  </a:lnTo>
                  <a:lnTo>
                    <a:pt x="1927" y="124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EA03F93-04C0-4177-9676-35615D32012E}"/>
                </a:ext>
              </a:extLst>
            </p:cNvPr>
            <p:cNvSpPr/>
            <p:nvPr/>
          </p:nvSpPr>
          <p:spPr>
            <a:xfrm>
              <a:off x="11081119" y="2236881"/>
              <a:ext cx="100107" cy="125248"/>
            </a:xfrm>
            <a:custGeom>
              <a:avLst/>
              <a:gdLst>
                <a:gd name="connsiteX0" fmla="*/ 269562 w 412901"/>
                <a:gd name="connsiteY0" fmla="*/ 262970 h 516601"/>
                <a:gd name="connsiteX1" fmla="*/ 94145 w 412901"/>
                <a:gd name="connsiteY1" fmla="*/ 361824 h 516601"/>
                <a:gd name="connsiteX2" fmla="*/ 194937 w 412901"/>
                <a:gd name="connsiteY2" fmla="*/ 446161 h 516601"/>
                <a:gd name="connsiteX3" fmla="*/ 298637 w 412901"/>
                <a:gd name="connsiteY3" fmla="*/ 393806 h 516601"/>
                <a:gd name="connsiteX4" fmla="*/ 321917 w 412901"/>
                <a:gd name="connsiteY4" fmla="*/ 265897 h 516601"/>
                <a:gd name="connsiteX5" fmla="*/ 269562 w 412901"/>
                <a:gd name="connsiteY5" fmla="*/ 262970 h 516601"/>
                <a:gd name="connsiteX6" fmla="*/ 332578 w 412901"/>
                <a:gd name="connsiteY6" fmla="*/ 502372 h 516601"/>
                <a:gd name="connsiteX7" fmla="*/ 323835 w 412901"/>
                <a:gd name="connsiteY7" fmla="*/ 429685 h 516601"/>
                <a:gd name="connsiteX8" fmla="*/ 173616 w 412901"/>
                <a:gd name="connsiteY8" fmla="*/ 517879 h 516601"/>
                <a:gd name="connsiteX9" fmla="*/ 2054 w 412901"/>
                <a:gd name="connsiteY9" fmla="*/ 374443 h 516601"/>
                <a:gd name="connsiteX10" fmla="*/ 87360 w 412901"/>
                <a:gd name="connsiteY10" fmla="*/ 231957 h 516601"/>
                <a:gd name="connsiteX11" fmla="*/ 255994 w 412901"/>
                <a:gd name="connsiteY11" fmla="*/ 199974 h 516601"/>
                <a:gd name="connsiteX12" fmla="*/ 321917 w 412901"/>
                <a:gd name="connsiteY12" fmla="*/ 202882 h 516601"/>
                <a:gd name="connsiteX13" fmla="*/ 304472 w 412901"/>
                <a:gd name="connsiteY13" fmla="*/ 95285 h 516601"/>
                <a:gd name="connsiteX14" fmla="*/ 220135 w 412901"/>
                <a:gd name="connsiteY14" fmla="*/ 63303 h 516601"/>
                <a:gd name="connsiteX15" fmla="*/ 122250 w 412901"/>
                <a:gd name="connsiteY15" fmla="*/ 145681 h 516601"/>
                <a:gd name="connsiteX16" fmla="*/ 31129 w 412901"/>
                <a:gd name="connsiteY16" fmla="*/ 145681 h 516601"/>
                <a:gd name="connsiteX17" fmla="*/ 65050 w 412901"/>
                <a:gd name="connsiteY17" fmla="*/ 53632 h 516601"/>
                <a:gd name="connsiteX18" fmla="*/ 222073 w 412901"/>
                <a:gd name="connsiteY18" fmla="*/ 1277 h 516601"/>
                <a:gd name="connsiteX19" fmla="*/ 394604 w 412901"/>
                <a:gd name="connsiteY19" fmla="*/ 73015 h 516601"/>
                <a:gd name="connsiteX20" fmla="*/ 411079 w 412901"/>
                <a:gd name="connsiteY20" fmla="*/ 147640 h 516601"/>
                <a:gd name="connsiteX21" fmla="*/ 407203 w 412901"/>
                <a:gd name="connsiteY21" fmla="*/ 380258 h 516601"/>
                <a:gd name="connsiteX22" fmla="*/ 414956 w 412901"/>
                <a:gd name="connsiteY22" fmla="*/ 502372 h 516601"/>
                <a:gd name="connsiteX23" fmla="*/ 332578 w 412901"/>
                <a:gd name="connsiteY23" fmla="*/ 502372 h 51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2901" h="516601">
                  <a:moveTo>
                    <a:pt x="269562" y="262970"/>
                  </a:moveTo>
                  <a:cubicBezTo>
                    <a:pt x="232734" y="262970"/>
                    <a:pt x="94145" y="262970"/>
                    <a:pt x="94145" y="361824"/>
                  </a:cubicBezTo>
                  <a:cubicBezTo>
                    <a:pt x="94145" y="392857"/>
                    <a:pt x="113508" y="446161"/>
                    <a:pt x="194937" y="446161"/>
                  </a:cubicBezTo>
                  <a:cubicBezTo>
                    <a:pt x="241457" y="446161"/>
                    <a:pt x="276346" y="427747"/>
                    <a:pt x="298637" y="393806"/>
                  </a:cubicBezTo>
                  <a:cubicBezTo>
                    <a:pt x="318989" y="360875"/>
                    <a:pt x="319979" y="333738"/>
                    <a:pt x="321917" y="265897"/>
                  </a:cubicBezTo>
                  <a:cubicBezTo>
                    <a:pt x="305421" y="263959"/>
                    <a:pt x="291853" y="262970"/>
                    <a:pt x="269562" y="262970"/>
                  </a:cubicBezTo>
                  <a:moveTo>
                    <a:pt x="332578" y="502372"/>
                  </a:moveTo>
                  <a:cubicBezTo>
                    <a:pt x="325773" y="478143"/>
                    <a:pt x="323835" y="454883"/>
                    <a:pt x="323835" y="429685"/>
                  </a:cubicBezTo>
                  <a:cubicBezTo>
                    <a:pt x="280223" y="510125"/>
                    <a:pt x="214320" y="517879"/>
                    <a:pt x="173616" y="517879"/>
                  </a:cubicBezTo>
                  <a:cubicBezTo>
                    <a:pt x="62162" y="517879"/>
                    <a:pt x="2054" y="454883"/>
                    <a:pt x="2054" y="374443"/>
                  </a:cubicBezTo>
                  <a:cubicBezTo>
                    <a:pt x="2054" y="335677"/>
                    <a:pt x="15623" y="273630"/>
                    <a:pt x="87360" y="231957"/>
                  </a:cubicBezTo>
                  <a:cubicBezTo>
                    <a:pt x="139675" y="202882"/>
                    <a:pt x="217228" y="199974"/>
                    <a:pt x="255994" y="199974"/>
                  </a:cubicBezTo>
                  <a:cubicBezTo>
                    <a:pt x="279254" y="199974"/>
                    <a:pt x="293791" y="200944"/>
                    <a:pt x="321917" y="202882"/>
                  </a:cubicBezTo>
                  <a:cubicBezTo>
                    <a:pt x="321917" y="142794"/>
                    <a:pt x="321917" y="116627"/>
                    <a:pt x="304472" y="95285"/>
                  </a:cubicBezTo>
                  <a:cubicBezTo>
                    <a:pt x="286038" y="71056"/>
                    <a:pt x="246323" y="63303"/>
                    <a:pt x="220135" y="63303"/>
                  </a:cubicBezTo>
                  <a:cubicBezTo>
                    <a:pt x="128065" y="63303"/>
                    <a:pt x="123219" y="126298"/>
                    <a:pt x="122250" y="145681"/>
                  </a:cubicBezTo>
                  <a:lnTo>
                    <a:pt x="31129" y="145681"/>
                  </a:lnTo>
                  <a:cubicBezTo>
                    <a:pt x="34037" y="120483"/>
                    <a:pt x="36944" y="86583"/>
                    <a:pt x="65050" y="53632"/>
                  </a:cubicBezTo>
                  <a:cubicBezTo>
                    <a:pt x="101878" y="12907"/>
                    <a:pt x="170708" y="1277"/>
                    <a:pt x="222073" y="1277"/>
                  </a:cubicBezTo>
                  <a:cubicBezTo>
                    <a:pt x="292822" y="1277"/>
                    <a:pt x="368416" y="23588"/>
                    <a:pt x="394604" y="73015"/>
                  </a:cubicBezTo>
                  <a:cubicBezTo>
                    <a:pt x="410110" y="102069"/>
                    <a:pt x="411079" y="125349"/>
                    <a:pt x="411079" y="147640"/>
                  </a:cubicBezTo>
                  <a:lnTo>
                    <a:pt x="407203" y="380258"/>
                  </a:lnTo>
                  <a:cubicBezTo>
                    <a:pt x="407203" y="388011"/>
                    <a:pt x="408172" y="452945"/>
                    <a:pt x="414956" y="502372"/>
                  </a:cubicBezTo>
                  <a:lnTo>
                    <a:pt x="332578" y="502372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4E67044-217A-400E-9261-EEFA34EFCE74}"/>
                </a:ext>
              </a:extLst>
            </p:cNvPr>
            <p:cNvSpPr/>
            <p:nvPr/>
          </p:nvSpPr>
          <p:spPr>
            <a:xfrm>
              <a:off x="11202128" y="2240410"/>
              <a:ext cx="123369" cy="162614"/>
            </a:xfrm>
            <a:custGeom>
              <a:avLst/>
              <a:gdLst>
                <a:gd name="connsiteX0" fmla="*/ 294872 w 508848"/>
                <a:gd name="connsiteY0" fmla="*/ 490733 h 670718"/>
                <a:gd name="connsiteX1" fmla="*/ 225093 w 508848"/>
                <a:gd name="connsiteY1" fmla="*/ 672006 h 670718"/>
                <a:gd name="connsiteX2" fmla="*/ 131084 w 508848"/>
                <a:gd name="connsiteY2" fmla="*/ 672006 h 670718"/>
                <a:gd name="connsiteX3" fmla="*/ 204740 w 508848"/>
                <a:gd name="connsiteY3" fmla="*/ 485908 h 670718"/>
                <a:gd name="connsiteX4" fmla="*/ 2166 w 508848"/>
                <a:gd name="connsiteY4" fmla="*/ 1288 h 670718"/>
                <a:gd name="connsiteX5" fmla="*/ 104897 w 508848"/>
                <a:gd name="connsiteY5" fmla="*/ 1288 h 670718"/>
                <a:gd name="connsiteX6" fmla="*/ 257075 w 508848"/>
                <a:gd name="connsiteY6" fmla="*/ 385095 h 670718"/>
                <a:gd name="connsiteX7" fmla="*/ 412160 w 508848"/>
                <a:gd name="connsiteY7" fmla="*/ 1288 h 670718"/>
                <a:gd name="connsiteX8" fmla="*/ 511015 w 508848"/>
                <a:gd name="connsiteY8" fmla="*/ 1288 h 670718"/>
                <a:gd name="connsiteX9" fmla="*/ 294872 w 508848"/>
                <a:gd name="connsiteY9" fmla="*/ 490733 h 67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848" h="670718">
                  <a:moveTo>
                    <a:pt x="294872" y="490733"/>
                  </a:moveTo>
                  <a:lnTo>
                    <a:pt x="225093" y="672006"/>
                  </a:lnTo>
                  <a:lnTo>
                    <a:pt x="131084" y="672006"/>
                  </a:lnTo>
                  <a:lnTo>
                    <a:pt x="204740" y="485908"/>
                  </a:lnTo>
                  <a:lnTo>
                    <a:pt x="2166" y="1288"/>
                  </a:lnTo>
                  <a:lnTo>
                    <a:pt x="104897" y="1288"/>
                  </a:lnTo>
                  <a:lnTo>
                    <a:pt x="257075" y="385095"/>
                  </a:lnTo>
                  <a:lnTo>
                    <a:pt x="412160" y="1288"/>
                  </a:lnTo>
                  <a:lnTo>
                    <a:pt x="511015" y="1288"/>
                  </a:lnTo>
                  <a:lnTo>
                    <a:pt x="294872" y="49073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9FBE0355-D0D6-4C6C-9F42-00AF55C64696}"/>
                </a:ext>
              </a:extLst>
            </p:cNvPr>
            <p:cNvSpPr/>
            <p:nvPr/>
          </p:nvSpPr>
          <p:spPr>
            <a:xfrm>
              <a:off x="11342160" y="2237356"/>
              <a:ext cx="106794" cy="124539"/>
            </a:xfrm>
            <a:custGeom>
              <a:avLst/>
              <a:gdLst>
                <a:gd name="connsiteX0" fmla="*/ 349282 w 440483"/>
                <a:gd name="connsiteY0" fmla="*/ 209649 h 513674"/>
                <a:gd name="connsiteX1" fmla="*/ 229106 w 440483"/>
                <a:gd name="connsiteY1" fmla="*/ 66213 h 513674"/>
                <a:gd name="connsiteX2" fmla="*/ 96311 w 440483"/>
                <a:gd name="connsiteY2" fmla="*/ 209649 h 513674"/>
                <a:gd name="connsiteX3" fmla="*/ 349282 w 440483"/>
                <a:gd name="connsiteY3" fmla="*/ 209649 h 513674"/>
                <a:gd name="connsiteX4" fmla="*/ 92435 w 440483"/>
                <a:gd name="connsiteY4" fmla="*/ 273613 h 513674"/>
                <a:gd name="connsiteX5" fmla="*/ 231993 w 440483"/>
                <a:gd name="connsiteY5" fmla="*/ 449051 h 513674"/>
                <a:gd name="connsiteX6" fmla="*/ 346374 w 440483"/>
                <a:gd name="connsiteY6" fmla="*/ 348238 h 513674"/>
                <a:gd name="connsiteX7" fmla="*/ 437475 w 440483"/>
                <a:gd name="connsiteY7" fmla="*/ 348238 h 513674"/>
                <a:gd name="connsiteX8" fmla="*/ 395821 w 440483"/>
                <a:gd name="connsiteY8" fmla="*/ 450020 h 513674"/>
                <a:gd name="connsiteX9" fmla="*/ 228137 w 440483"/>
                <a:gd name="connsiteY9" fmla="*/ 514954 h 513674"/>
                <a:gd name="connsiteX10" fmla="*/ 2283 w 440483"/>
                <a:gd name="connsiteY10" fmla="*/ 265860 h 513674"/>
                <a:gd name="connsiteX11" fmla="*/ 98250 w 440483"/>
                <a:gd name="connsiteY11" fmla="*/ 37118 h 513674"/>
                <a:gd name="connsiteX12" fmla="*/ 231044 w 440483"/>
                <a:gd name="connsiteY12" fmla="*/ 1279 h 513674"/>
                <a:gd name="connsiteX13" fmla="*/ 442321 w 440483"/>
                <a:gd name="connsiteY13" fmla="*/ 273613 h 513674"/>
                <a:gd name="connsiteX14" fmla="*/ 92435 w 440483"/>
                <a:gd name="connsiteY14" fmla="*/ 273613 h 51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0483" h="513674">
                  <a:moveTo>
                    <a:pt x="349282" y="209649"/>
                  </a:moveTo>
                  <a:cubicBezTo>
                    <a:pt x="350251" y="163129"/>
                    <a:pt x="341528" y="66213"/>
                    <a:pt x="229106" y="66213"/>
                  </a:cubicBezTo>
                  <a:cubicBezTo>
                    <a:pt x="169967" y="66213"/>
                    <a:pt x="98250" y="102072"/>
                    <a:pt x="96311" y="209649"/>
                  </a:cubicBezTo>
                  <a:lnTo>
                    <a:pt x="349282" y="209649"/>
                  </a:lnTo>
                  <a:close/>
                  <a:moveTo>
                    <a:pt x="92435" y="273613"/>
                  </a:moveTo>
                  <a:cubicBezTo>
                    <a:pt x="90496" y="374426"/>
                    <a:pt x="132170" y="449051"/>
                    <a:pt x="231993" y="449051"/>
                  </a:cubicBezTo>
                  <a:cubicBezTo>
                    <a:pt x="291132" y="449051"/>
                    <a:pt x="338621" y="418038"/>
                    <a:pt x="346374" y="348238"/>
                  </a:cubicBezTo>
                  <a:lnTo>
                    <a:pt x="437475" y="348238"/>
                  </a:lnTo>
                  <a:cubicBezTo>
                    <a:pt x="434588" y="372467"/>
                    <a:pt x="430691" y="412223"/>
                    <a:pt x="395821" y="450020"/>
                  </a:cubicBezTo>
                  <a:cubicBezTo>
                    <a:pt x="374480" y="474249"/>
                    <a:pt x="326022" y="514954"/>
                    <a:pt x="228137" y="514954"/>
                  </a:cubicBezTo>
                  <a:cubicBezTo>
                    <a:pt x="74990" y="514954"/>
                    <a:pt x="2283" y="419976"/>
                    <a:pt x="2283" y="265860"/>
                  </a:cubicBezTo>
                  <a:cubicBezTo>
                    <a:pt x="2283" y="169913"/>
                    <a:pt x="21666" y="90442"/>
                    <a:pt x="98250" y="37118"/>
                  </a:cubicBezTo>
                  <a:cubicBezTo>
                    <a:pt x="144769" y="4167"/>
                    <a:pt x="202919" y="1279"/>
                    <a:pt x="231044" y="1279"/>
                  </a:cubicBezTo>
                  <a:cubicBezTo>
                    <a:pt x="449105" y="1279"/>
                    <a:pt x="444259" y="194142"/>
                    <a:pt x="442321" y="273613"/>
                  </a:cubicBezTo>
                  <a:lnTo>
                    <a:pt x="92435" y="27361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D03A9753-9E45-4D1D-80EA-F4997A62DF98}"/>
                </a:ext>
              </a:extLst>
            </p:cNvPr>
            <p:cNvSpPr/>
            <p:nvPr/>
          </p:nvSpPr>
          <p:spPr>
            <a:xfrm>
              <a:off x="11481267" y="2239255"/>
              <a:ext cx="66266" cy="119115"/>
            </a:xfrm>
            <a:custGeom>
              <a:avLst/>
              <a:gdLst>
                <a:gd name="connsiteX0" fmla="*/ 7217 w 273322"/>
                <a:gd name="connsiteY0" fmla="*/ 104901 h 491301"/>
                <a:gd name="connsiteX1" fmla="*/ 2371 w 273322"/>
                <a:gd name="connsiteY1" fmla="*/ 6047 h 491301"/>
                <a:gd name="connsiteX2" fmla="*/ 94441 w 273322"/>
                <a:gd name="connsiteY2" fmla="*/ 6047 h 491301"/>
                <a:gd name="connsiteX3" fmla="*/ 96379 w 273322"/>
                <a:gd name="connsiteY3" fmla="*/ 100055 h 491301"/>
                <a:gd name="connsiteX4" fmla="*/ 212698 w 273322"/>
                <a:gd name="connsiteY4" fmla="*/ 4089 h 491301"/>
                <a:gd name="connsiteX5" fmla="*/ 275694 w 273322"/>
                <a:gd name="connsiteY5" fmla="*/ 2150 h 491301"/>
                <a:gd name="connsiteX6" fmla="*/ 275694 w 273322"/>
                <a:gd name="connsiteY6" fmla="*/ 91313 h 491301"/>
                <a:gd name="connsiteX7" fmla="*/ 258249 w 273322"/>
                <a:gd name="connsiteY7" fmla="*/ 87456 h 491301"/>
                <a:gd name="connsiteX8" fmla="*/ 232082 w 273322"/>
                <a:gd name="connsiteY8" fmla="*/ 86487 h 491301"/>
                <a:gd name="connsiteX9" fmla="*/ 99287 w 273322"/>
                <a:gd name="connsiteY9" fmla="*/ 233799 h 491301"/>
                <a:gd name="connsiteX10" fmla="*/ 99287 w 273322"/>
                <a:gd name="connsiteY10" fmla="*/ 492585 h 491301"/>
                <a:gd name="connsiteX11" fmla="*/ 7217 w 273322"/>
                <a:gd name="connsiteY11" fmla="*/ 492585 h 491301"/>
                <a:gd name="connsiteX12" fmla="*/ 7217 w 273322"/>
                <a:gd name="connsiteY12" fmla="*/ 104901 h 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22" h="491301">
                  <a:moveTo>
                    <a:pt x="7217" y="104901"/>
                  </a:moveTo>
                  <a:cubicBezTo>
                    <a:pt x="7217" y="71930"/>
                    <a:pt x="5258" y="38009"/>
                    <a:pt x="2371" y="6047"/>
                  </a:cubicBezTo>
                  <a:lnTo>
                    <a:pt x="94441" y="6047"/>
                  </a:lnTo>
                  <a:lnTo>
                    <a:pt x="96379" y="100055"/>
                  </a:lnTo>
                  <a:cubicBezTo>
                    <a:pt x="113824" y="32194"/>
                    <a:pt x="171974" y="9903"/>
                    <a:pt x="212698" y="4089"/>
                  </a:cubicBezTo>
                  <a:cubicBezTo>
                    <a:pt x="239835" y="212"/>
                    <a:pt x="260167" y="1181"/>
                    <a:pt x="275694" y="2150"/>
                  </a:cubicBezTo>
                  <a:lnTo>
                    <a:pt x="275694" y="91313"/>
                  </a:lnTo>
                  <a:cubicBezTo>
                    <a:pt x="270848" y="89374"/>
                    <a:pt x="265033" y="88426"/>
                    <a:pt x="258249" y="87456"/>
                  </a:cubicBezTo>
                  <a:cubicBezTo>
                    <a:pt x="251465" y="86487"/>
                    <a:pt x="242722" y="86487"/>
                    <a:pt x="232082" y="86487"/>
                  </a:cubicBezTo>
                  <a:cubicBezTo>
                    <a:pt x="124485" y="86487"/>
                    <a:pt x="99287" y="150452"/>
                    <a:pt x="99287" y="233799"/>
                  </a:cubicBezTo>
                  <a:lnTo>
                    <a:pt x="99287" y="492585"/>
                  </a:lnTo>
                  <a:lnTo>
                    <a:pt x="7217" y="492585"/>
                  </a:lnTo>
                  <a:lnTo>
                    <a:pt x="7217" y="10490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9462B007-6E68-4B48-9C4A-068E4B32C94B}"/>
                </a:ext>
              </a:extLst>
            </p:cNvPr>
            <p:cNvSpPr/>
            <p:nvPr/>
          </p:nvSpPr>
          <p:spPr>
            <a:xfrm>
              <a:off x="11573135" y="2238051"/>
              <a:ext cx="102926" cy="120314"/>
            </a:xfrm>
            <a:custGeom>
              <a:avLst/>
              <a:gdLst>
                <a:gd name="connsiteX0" fmla="*/ 3430 w 424531"/>
                <a:gd name="connsiteY0" fmla="*/ 67208 h 496249"/>
                <a:gd name="connsiteX1" fmla="*/ 2461 w 424531"/>
                <a:gd name="connsiteY1" fmla="*/ 10997 h 496249"/>
                <a:gd name="connsiteX2" fmla="*/ 93582 w 424531"/>
                <a:gd name="connsiteY2" fmla="*/ 10997 h 496249"/>
                <a:gd name="connsiteX3" fmla="*/ 94551 w 424531"/>
                <a:gd name="connsiteY3" fmla="*/ 89498 h 496249"/>
                <a:gd name="connsiteX4" fmla="*/ 250586 w 424531"/>
                <a:gd name="connsiteY4" fmla="*/ 1285 h 496249"/>
                <a:gd name="connsiteX5" fmla="*/ 426993 w 424531"/>
                <a:gd name="connsiteY5" fmla="*/ 167031 h 496249"/>
                <a:gd name="connsiteX6" fmla="*/ 426993 w 424531"/>
                <a:gd name="connsiteY6" fmla="*/ 497534 h 496249"/>
                <a:gd name="connsiteX7" fmla="*/ 333953 w 424531"/>
                <a:gd name="connsiteY7" fmla="*/ 497534 h 496249"/>
                <a:gd name="connsiteX8" fmla="*/ 333953 w 424531"/>
                <a:gd name="connsiteY8" fmla="*/ 188353 h 496249"/>
                <a:gd name="connsiteX9" fmla="*/ 307766 w 424531"/>
                <a:gd name="connsiteY9" fmla="*/ 105005 h 496249"/>
                <a:gd name="connsiteX10" fmla="*/ 221511 w 424531"/>
                <a:gd name="connsiteY10" fmla="*/ 72033 h 496249"/>
                <a:gd name="connsiteX11" fmla="*/ 94551 w 424531"/>
                <a:gd name="connsiteY11" fmla="*/ 217427 h 496249"/>
                <a:gd name="connsiteX12" fmla="*/ 94551 w 424531"/>
                <a:gd name="connsiteY12" fmla="*/ 497534 h 496249"/>
                <a:gd name="connsiteX13" fmla="*/ 3430 w 424531"/>
                <a:gd name="connsiteY13" fmla="*/ 497534 h 496249"/>
                <a:gd name="connsiteX14" fmla="*/ 3430 w 424531"/>
                <a:gd name="connsiteY14" fmla="*/ 67208 h 49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531" h="496249">
                  <a:moveTo>
                    <a:pt x="3430" y="67208"/>
                  </a:moveTo>
                  <a:lnTo>
                    <a:pt x="2461" y="10997"/>
                  </a:lnTo>
                  <a:lnTo>
                    <a:pt x="93582" y="10997"/>
                  </a:lnTo>
                  <a:lnTo>
                    <a:pt x="94551" y="89498"/>
                  </a:lnTo>
                  <a:cubicBezTo>
                    <a:pt x="105212" y="69146"/>
                    <a:pt x="140101" y="1285"/>
                    <a:pt x="250586" y="1285"/>
                  </a:cubicBezTo>
                  <a:cubicBezTo>
                    <a:pt x="294198" y="1285"/>
                    <a:pt x="426993" y="17781"/>
                    <a:pt x="426993" y="167031"/>
                  </a:cubicBezTo>
                  <a:lnTo>
                    <a:pt x="426993" y="497534"/>
                  </a:lnTo>
                  <a:lnTo>
                    <a:pt x="333953" y="497534"/>
                  </a:lnTo>
                  <a:lnTo>
                    <a:pt x="333953" y="188353"/>
                  </a:lnTo>
                  <a:cubicBezTo>
                    <a:pt x="333953" y="156370"/>
                    <a:pt x="330077" y="127296"/>
                    <a:pt x="307766" y="105005"/>
                  </a:cubicBezTo>
                  <a:cubicBezTo>
                    <a:pt x="284526" y="82714"/>
                    <a:pt x="252524" y="72033"/>
                    <a:pt x="221511" y="72033"/>
                  </a:cubicBezTo>
                  <a:cubicBezTo>
                    <a:pt x="155608" y="72033"/>
                    <a:pt x="94551" y="119542"/>
                    <a:pt x="94551" y="217427"/>
                  </a:cubicBezTo>
                  <a:lnTo>
                    <a:pt x="94551" y="497534"/>
                  </a:lnTo>
                  <a:lnTo>
                    <a:pt x="3430" y="497534"/>
                  </a:lnTo>
                  <a:lnTo>
                    <a:pt x="3430" y="67208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C426FA50-AFD3-4F56-B9C5-390BDF75DCAA}"/>
                </a:ext>
              </a:extLst>
            </p:cNvPr>
            <p:cNvSpPr/>
            <p:nvPr/>
          </p:nvSpPr>
          <p:spPr>
            <a:xfrm rot="6876359" flipV="1">
              <a:off x="8582940" y="1206625"/>
              <a:ext cx="1312531" cy="267273"/>
            </a:xfrm>
            <a:custGeom>
              <a:avLst/>
              <a:gdLst>
                <a:gd name="connsiteX0" fmla="*/ 519 w 5413679"/>
                <a:gd name="connsiteY0" fmla="*/ 1102993 h 1102397"/>
                <a:gd name="connsiteX1" fmla="*/ 5414199 w 5413679"/>
                <a:gd name="connsiteY1" fmla="*/ 1102993 h 1102397"/>
                <a:gd name="connsiteX2" fmla="*/ 4531154 w 5413679"/>
                <a:gd name="connsiteY2" fmla="*/ 5845 h 1102397"/>
                <a:gd name="connsiteX3" fmla="*/ 1074246 w 5413679"/>
                <a:gd name="connsiteY3" fmla="*/ 596 h 1102397"/>
                <a:gd name="connsiteX4" fmla="*/ 519 w 5413679"/>
                <a:gd name="connsiteY4" fmla="*/ 1102993 h 110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3679" h="1102397">
                  <a:moveTo>
                    <a:pt x="519" y="1102993"/>
                  </a:moveTo>
                  <a:lnTo>
                    <a:pt x="5414199" y="1102993"/>
                  </a:lnTo>
                  <a:lnTo>
                    <a:pt x="4531154" y="5845"/>
                  </a:lnTo>
                  <a:lnTo>
                    <a:pt x="1074246" y="596"/>
                  </a:lnTo>
                  <a:lnTo>
                    <a:pt x="519" y="110299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2E536BA7-2E4F-4441-91CB-BFF448E30A4B}"/>
                </a:ext>
              </a:extLst>
            </p:cNvPr>
            <p:cNvSpPr/>
            <p:nvPr/>
          </p:nvSpPr>
          <p:spPr>
            <a:xfrm rot="17793905" flipV="1">
              <a:off x="8591442" y="1112943"/>
              <a:ext cx="588515" cy="294260"/>
            </a:xfrm>
            <a:custGeom>
              <a:avLst/>
              <a:gdLst>
                <a:gd name="connsiteX0" fmla="*/ 910348 w 2427397"/>
                <a:gd name="connsiteY0" fmla="*/ 1214101 h 1213709"/>
                <a:gd name="connsiteX1" fmla="*/ 2427504 w 2427397"/>
                <a:gd name="connsiteY1" fmla="*/ 1214101 h 1213709"/>
                <a:gd name="connsiteX2" fmla="*/ 1517202 w 2427397"/>
                <a:gd name="connsiteY2" fmla="*/ 412 h 1213709"/>
                <a:gd name="connsiteX3" fmla="*/ 106 w 2427397"/>
                <a:gd name="connsiteY3" fmla="*/ 392 h 1213709"/>
                <a:gd name="connsiteX4" fmla="*/ 910348 w 2427397"/>
                <a:gd name="connsiteY4" fmla="*/ 1214101 h 121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397" h="1213709">
                  <a:moveTo>
                    <a:pt x="910348" y="1214101"/>
                  </a:moveTo>
                  <a:lnTo>
                    <a:pt x="2427504" y="1214101"/>
                  </a:lnTo>
                  <a:lnTo>
                    <a:pt x="1517202" y="412"/>
                  </a:lnTo>
                  <a:lnTo>
                    <a:pt x="106" y="392"/>
                  </a:lnTo>
                  <a:lnTo>
                    <a:pt x="910348" y="121410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D09CCC63-5724-48E8-A983-5EE4C5F57630}"/>
                </a:ext>
              </a:extLst>
            </p:cNvPr>
            <p:cNvSpPr/>
            <p:nvPr/>
          </p:nvSpPr>
          <p:spPr>
            <a:xfrm>
              <a:off x="9699497" y="1250968"/>
              <a:ext cx="430787" cy="665179"/>
            </a:xfrm>
            <a:custGeom>
              <a:avLst/>
              <a:gdLst>
                <a:gd name="connsiteX0" fmla="*/ 394127 w 1776830"/>
                <a:gd name="connsiteY0" fmla="*/ 322864 h 2743606"/>
                <a:gd name="connsiteX1" fmla="*/ 806847 w 1776830"/>
                <a:gd name="connsiteY1" fmla="*/ 322864 h 2743606"/>
                <a:gd name="connsiteX2" fmla="*/ 1313999 w 1776830"/>
                <a:gd name="connsiteY2" fmla="*/ 731707 h 2743606"/>
                <a:gd name="connsiteX3" fmla="*/ 610350 w 1776830"/>
                <a:gd name="connsiteY3" fmla="*/ 1171968 h 2743606"/>
                <a:gd name="connsiteX4" fmla="*/ 394127 w 1776830"/>
                <a:gd name="connsiteY4" fmla="*/ 1171968 h 2743606"/>
                <a:gd name="connsiteX5" fmla="*/ 394127 w 1776830"/>
                <a:gd name="connsiteY5" fmla="*/ 322864 h 2743606"/>
                <a:gd name="connsiteX6" fmla="*/ 394127 w 1776830"/>
                <a:gd name="connsiteY6" fmla="*/ 1494273 h 2743606"/>
                <a:gd name="connsiteX7" fmla="*/ 649621 w 1776830"/>
                <a:gd name="connsiteY7" fmla="*/ 1494273 h 2743606"/>
                <a:gd name="connsiteX8" fmla="*/ 1361145 w 1776830"/>
                <a:gd name="connsiteY8" fmla="*/ 1977722 h 2743606"/>
                <a:gd name="connsiteX9" fmla="*/ 688932 w 1776830"/>
                <a:gd name="connsiteY9" fmla="*/ 2422000 h 2743606"/>
                <a:gd name="connsiteX10" fmla="*/ 394127 w 1776830"/>
                <a:gd name="connsiteY10" fmla="*/ 2422000 h 2743606"/>
                <a:gd name="connsiteX11" fmla="*/ 394127 w 1776830"/>
                <a:gd name="connsiteY11" fmla="*/ 1494273 h 2743606"/>
                <a:gd name="connsiteX12" fmla="*/ 992 w 1776830"/>
                <a:gd name="connsiteY12" fmla="*/ 2744326 h 2743606"/>
                <a:gd name="connsiteX13" fmla="*/ 732161 w 1776830"/>
                <a:gd name="connsiteY13" fmla="*/ 2744326 h 2743606"/>
                <a:gd name="connsiteX14" fmla="*/ 1777822 w 1776830"/>
                <a:gd name="connsiteY14" fmla="*/ 2013116 h 2743606"/>
                <a:gd name="connsiteX15" fmla="*/ 1140984 w 1776830"/>
                <a:gd name="connsiteY15" fmla="*/ 1352716 h 2743606"/>
                <a:gd name="connsiteX16" fmla="*/ 1140984 w 1776830"/>
                <a:gd name="connsiteY16" fmla="*/ 1344861 h 2743606"/>
                <a:gd name="connsiteX17" fmla="*/ 1707033 w 1776830"/>
                <a:gd name="connsiteY17" fmla="*/ 692355 h 2743606"/>
                <a:gd name="connsiteX18" fmla="*/ 743972 w 1776830"/>
                <a:gd name="connsiteY18" fmla="*/ 720 h 2743606"/>
                <a:gd name="connsiteX19" fmla="*/ 992 w 1776830"/>
                <a:gd name="connsiteY19" fmla="*/ 720 h 2743606"/>
                <a:gd name="connsiteX20" fmla="*/ 992 w 1776830"/>
                <a:gd name="connsiteY20" fmla="*/ 274432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6830" h="2743606">
                  <a:moveTo>
                    <a:pt x="394127" y="322864"/>
                  </a:moveTo>
                  <a:lnTo>
                    <a:pt x="806847" y="322864"/>
                  </a:lnTo>
                  <a:cubicBezTo>
                    <a:pt x="1034821" y="322864"/>
                    <a:pt x="1313999" y="405424"/>
                    <a:pt x="1313999" y="731707"/>
                  </a:cubicBezTo>
                  <a:cubicBezTo>
                    <a:pt x="1313999" y="1136573"/>
                    <a:pt x="991653" y="1171968"/>
                    <a:pt x="610350" y="1171968"/>
                  </a:cubicBezTo>
                  <a:lnTo>
                    <a:pt x="394127" y="1171968"/>
                  </a:lnTo>
                  <a:lnTo>
                    <a:pt x="394127" y="322864"/>
                  </a:lnTo>
                  <a:close/>
                  <a:moveTo>
                    <a:pt x="394127" y="1494273"/>
                  </a:moveTo>
                  <a:lnTo>
                    <a:pt x="649621" y="1494273"/>
                  </a:lnTo>
                  <a:cubicBezTo>
                    <a:pt x="987655" y="1494273"/>
                    <a:pt x="1361145" y="1553271"/>
                    <a:pt x="1361145" y="1977722"/>
                  </a:cubicBezTo>
                  <a:cubicBezTo>
                    <a:pt x="1361145" y="2347314"/>
                    <a:pt x="1042756" y="2422000"/>
                    <a:pt x="688932" y="2422000"/>
                  </a:cubicBezTo>
                  <a:lnTo>
                    <a:pt x="394127" y="2422000"/>
                  </a:lnTo>
                  <a:lnTo>
                    <a:pt x="394127" y="1494273"/>
                  </a:lnTo>
                  <a:close/>
                  <a:moveTo>
                    <a:pt x="992" y="2744326"/>
                  </a:moveTo>
                  <a:lnTo>
                    <a:pt x="732161" y="2744326"/>
                  </a:lnTo>
                  <a:cubicBezTo>
                    <a:pt x="1290356" y="2744326"/>
                    <a:pt x="1777822" y="2602829"/>
                    <a:pt x="1777822" y="2013116"/>
                  </a:cubicBezTo>
                  <a:cubicBezTo>
                    <a:pt x="1777822" y="1627916"/>
                    <a:pt x="1514433" y="1384213"/>
                    <a:pt x="1140984" y="1352716"/>
                  </a:cubicBezTo>
                  <a:lnTo>
                    <a:pt x="1140984" y="1344861"/>
                  </a:lnTo>
                  <a:cubicBezTo>
                    <a:pt x="1486893" y="1258384"/>
                    <a:pt x="1707033" y="1069721"/>
                    <a:pt x="1707033" y="692355"/>
                  </a:cubicBezTo>
                  <a:cubicBezTo>
                    <a:pt x="1707033" y="185385"/>
                    <a:pt x="1313999" y="720"/>
                    <a:pt x="743972" y="720"/>
                  </a:cubicBezTo>
                  <a:lnTo>
                    <a:pt x="992" y="720"/>
                  </a:lnTo>
                  <a:lnTo>
                    <a:pt x="992" y="274432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C3BF2EB-93F5-48CD-A3CB-E313787E8D70}"/>
                </a:ext>
              </a:extLst>
            </p:cNvPr>
            <p:cNvSpPr/>
            <p:nvPr/>
          </p:nvSpPr>
          <p:spPr>
            <a:xfrm>
              <a:off x="10165285" y="1250968"/>
              <a:ext cx="555870" cy="665179"/>
            </a:xfrm>
            <a:custGeom>
              <a:avLst/>
              <a:gdLst>
                <a:gd name="connsiteX0" fmla="*/ 2294268 w 2292745"/>
                <a:gd name="connsiteY0" fmla="*/ 736 h 2743606"/>
                <a:gd name="connsiteX1" fmla="*/ 1881548 w 2292745"/>
                <a:gd name="connsiteY1" fmla="*/ 736 h 2743606"/>
                <a:gd name="connsiteX2" fmla="*/ 1153872 w 2292745"/>
                <a:gd name="connsiteY2" fmla="*/ 2398413 h 2743606"/>
                <a:gd name="connsiteX3" fmla="*/ 1145917 w 2292745"/>
                <a:gd name="connsiteY3" fmla="*/ 2398413 h 2743606"/>
                <a:gd name="connsiteX4" fmla="*/ 441823 w 2292745"/>
                <a:gd name="connsiteY4" fmla="*/ 736 h 2743606"/>
                <a:gd name="connsiteX5" fmla="*/ 1523 w 2292745"/>
                <a:gd name="connsiteY5" fmla="*/ 736 h 2743606"/>
                <a:gd name="connsiteX6" fmla="*/ 894360 w 2292745"/>
                <a:gd name="connsiteY6" fmla="*/ 2744342 h 2743606"/>
                <a:gd name="connsiteX7" fmla="*/ 1385743 w 2292745"/>
                <a:gd name="connsiteY7" fmla="*/ 2744342 h 2743606"/>
                <a:gd name="connsiteX8" fmla="*/ 2294268 w 2292745"/>
                <a:gd name="connsiteY8" fmla="*/ 73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745" h="2743606">
                  <a:moveTo>
                    <a:pt x="2294268" y="736"/>
                  </a:moveTo>
                  <a:lnTo>
                    <a:pt x="1881548" y="736"/>
                  </a:lnTo>
                  <a:lnTo>
                    <a:pt x="1153872" y="2398413"/>
                  </a:lnTo>
                  <a:lnTo>
                    <a:pt x="1145917" y="2398413"/>
                  </a:lnTo>
                  <a:lnTo>
                    <a:pt x="441823" y="736"/>
                  </a:lnTo>
                  <a:lnTo>
                    <a:pt x="1523" y="736"/>
                  </a:lnTo>
                  <a:lnTo>
                    <a:pt x="894360" y="2744342"/>
                  </a:lnTo>
                  <a:lnTo>
                    <a:pt x="1385743" y="2744342"/>
                  </a:lnTo>
                  <a:lnTo>
                    <a:pt x="2294268" y="73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ADF4170-083C-43E2-8B18-0476FF3664FF}"/>
                </a:ext>
              </a:extLst>
            </p:cNvPr>
            <p:cNvSpPr/>
            <p:nvPr/>
          </p:nvSpPr>
          <p:spPr>
            <a:xfrm>
              <a:off x="10758070" y="1239518"/>
              <a:ext cx="387088" cy="688055"/>
            </a:xfrm>
            <a:custGeom>
              <a:avLst/>
              <a:gdLst>
                <a:gd name="connsiteX0" fmla="*/ 1468732 w 1596587"/>
                <a:gd name="connsiteY0" fmla="*/ 99062 h 2837957"/>
                <a:gd name="connsiteX1" fmla="*/ 882715 w 1596587"/>
                <a:gd name="connsiteY1" fmla="*/ 733 h 2837957"/>
                <a:gd name="connsiteX2" fmla="*/ 1932 w 1596587"/>
                <a:gd name="connsiteY2" fmla="*/ 747449 h 2837957"/>
                <a:gd name="connsiteX3" fmla="*/ 1181660 w 1596587"/>
                <a:gd name="connsiteY3" fmla="*/ 2044647 h 2837957"/>
                <a:gd name="connsiteX4" fmla="*/ 642767 w 1596587"/>
                <a:gd name="connsiteY4" fmla="*/ 2492843 h 2837957"/>
                <a:gd name="connsiteX5" fmla="*/ 72721 w 1596587"/>
                <a:gd name="connsiteY5" fmla="*/ 2359179 h 2837957"/>
                <a:gd name="connsiteX6" fmla="*/ 33369 w 1596587"/>
                <a:gd name="connsiteY6" fmla="*/ 2724754 h 2837957"/>
                <a:gd name="connsiteX7" fmla="*/ 595541 w 1596587"/>
                <a:gd name="connsiteY7" fmla="*/ 2838691 h 2837957"/>
                <a:gd name="connsiteX8" fmla="*/ 1598519 w 1596587"/>
                <a:gd name="connsiteY8" fmla="*/ 2021085 h 2837957"/>
                <a:gd name="connsiteX9" fmla="*/ 418629 w 1596587"/>
                <a:gd name="connsiteY9" fmla="*/ 712034 h 2837957"/>
                <a:gd name="connsiteX10" fmla="*/ 898363 w 1596587"/>
                <a:gd name="connsiteY10" fmla="*/ 346541 h 2837957"/>
                <a:gd name="connsiteX11" fmla="*/ 1413672 w 1596587"/>
                <a:gd name="connsiteY11" fmla="*/ 460498 h 2837957"/>
                <a:gd name="connsiteX12" fmla="*/ 1468732 w 1596587"/>
                <a:gd name="connsiteY12" fmla="*/ 99062 h 28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87" h="2837957">
                  <a:moveTo>
                    <a:pt x="1468732" y="99062"/>
                  </a:moveTo>
                  <a:cubicBezTo>
                    <a:pt x="1279969" y="32231"/>
                    <a:pt x="1063644" y="733"/>
                    <a:pt x="882715" y="733"/>
                  </a:cubicBezTo>
                  <a:cubicBezTo>
                    <a:pt x="387212" y="733"/>
                    <a:pt x="1932" y="260144"/>
                    <a:pt x="1932" y="747449"/>
                  </a:cubicBezTo>
                  <a:cubicBezTo>
                    <a:pt x="1932" y="1600530"/>
                    <a:pt x="1181660" y="1431473"/>
                    <a:pt x="1181660" y="2044647"/>
                  </a:cubicBezTo>
                  <a:cubicBezTo>
                    <a:pt x="1181660" y="2367034"/>
                    <a:pt x="866946" y="2492843"/>
                    <a:pt x="642767" y="2492843"/>
                  </a:cubicBezTo>
                  <a:cubicBezTo>
                    <a:pt x="442192" y="2492843"/>
                    <a:pt x="206363" y="2414260"/>
                    <a:pt x="72721" y="2359179"/>
                  </a:cubicBezTo>
                  <a:lnTo>
                    <a:pt x="33369" y="2724754"/>
                  </a:lnTo>
                  <a:cubicBezTo>
                    <a:pt x="214218" y="2783731"/>
                    <a:pt x="402941" y="2838691"/>
                    <a:pt x="595541" y="2838691"/>
                  </a:cubicBezTo>
                  <a:cubicBezTo>
                    <a:pt x="1146245" y="2838691"/>
                    <a:pt x="1598519" y="2606840"/>
                    <a:pt x="1598519" y="2021085"/>
                  </a:cubicBezTo>
                  <a:cubicBezTo>
                    <a:pt x="1598519" y="1116981"/>
                    <a:pt x="418629" y="1238833"/>
                    <a:pt x="418629" y="712034"/>
                  </a:cubicBezTo>
                  <a:cubicBezTo>
                    <a:pt x="418629" y="425143"/>
                    <a:pt x="678121" y="346541"/>
                    <a:pt x="898363" y="346541"/>
                  </a:cubicBezTo>
                  <a:cubicBezTo>
                    <a:pt x="1102956" y="346541"/>
                    <a:pt x="1213077" y="381854"/>
                    <a:pt x="1413672" y="460498"/>
                  </a:cubicBezTo>
                  <a:lnTo>
                    <a:pt x="1468732" y="99062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40141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B5861114-0C31-4980-87A1-161CA485D5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1481 h 6858000"/>
              <a:gd name="connsiteX3" fmla="*/ 7680586 w 12192000"/>
              <a:gd name="connsiteY3" fmla="*/ 371481 h 6858000"/>
              <a:gd name="connsiteX4" fmla="*/ 9035045 w 12192000"/>
              <a:gd name="connsiteY4" fmla="*/ 3067050 h 6858000"/>
              <a:gd name="connsiteX5" fmla="*/ 12192000 w 12192000"/>
              <a:gd name="connsiteY5" fmla="*/ 30670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1481"/>
                </a:lnTo>
                <a:lnTo>
                  <a:pt x="7680586" y="371481"/>
                </a:lnTo>
                <a:lnTo>
                  <a:pt x="9035045" y="3067050"/>
                </a:lnTo>
                <a:lnTo>
                  <a:pt x="12192000" y="30670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F2C812B-7FD9-47C1-9315-C64B8F3DC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1481 h 6858000"/>
              <a:gd name="connsiteX3" fmla="*/ 7680586 w 12192000"/>
              <a:gd name="connsiteY3" fmla="*/ 371481 h 6858000"/>
              <a:gd name="connsiteX4" fmla="*/ 9035045 w 12192000"/>
              <a:gd name="connsiteY4" fmla="*/ 3067050 h 6858000"/>
              <a:gd name="connsiteX5" fmla="*/ 12192000 w 12192000"/>
              <a:gd name="connsiteY5" fmla="*/ 30670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1481"/>
                </a:lnTo>
                <a:lnTo>
                  <a:pt x="7680586" y="371481"/>
                </a:lnTo>
                <a:lnTo>
                  <a:pt x="9035045" y="3067050"/>
                </a:lnTo>
                <a:lnTo>
                  <a:pt x="12192000" y="30670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21CDC-C297-42F1-8CF6-0CD5ACFD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2637528"/>
            <a:ext cx="7543800" cy="1384995"/>
          </a:xfrm>
        </p:spPr>
        <p:txBody>
          <a:bodyPr anchor="b" anchorCtr="0">
            <a:sp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7DC10D-32A4-48FE-A37A-32135188E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" y="4141299"/>
            <a:ext cx="7543800" cy="332399"/>
          </a:xfrm>
        </p:spPr>
        <p:txBody>
          <a:bodyPr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6DB71DE-553B-44C8-8290-7DAF513FAD57}"/>
              </a:ext>
            </a:extLst>
          </p:cNvPr>
          <p:cNvGrpSpPr/>
          <p:nvPr userDrawn="1"/>
        </p:nvGrpSpPr>
        <p:grpSpPr>
          <a:xfrm>
            <a:off x="8738570" y="683996"/>
            <a:ext cx="2937491" cy="1719028"/>
            <a:chOff x="8738570" y="683996"/>
            <a:chExt cx="2937491" cy="1719028"/>
          </a:xfrm>
        </p:grpSpPr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9CA4E85B-B9F0-4E16-BD05-9D35A7340D8A}"/>
                </a:ext>
              </a:extLst>
            </p:cNvPr>
            <p:cNvSpPr/>
            <p:nvPr/>
          </p:nvSpPr>
          <p:spPr>
            <a:xfrm>
              <a:off x="9699502" y="2188707"/>
              <a:ext cx="231234" cy="169663"/>
            </a:xfrm>
            <a:custGeom>
              <a:avLst/>
              <a:gdLst>
                <a:gd name="connsiteX0" fmla="*/ 104633 w 953752"/>
                <a:gd name="connsiteY0" fmla="*/ 1272 h 699792"/>
                <a:gd name="connsiteX1" fmla="*/ 255821 w 953752"/>
                <a:gd name="connsiteY1" fmla="*/ 577013 h 699792"/>
                <a:gd name="connsiteX2" fmla="*/ 422537 w 953752"/>
                <a:gd name="connsiteY2" fmla="*/ 1272 h 699792"/>
                <a:gd name="connsiteX3" fmla="*/ 542733 w 953752"/>
                <a:gd name="connsiteY3" fmla="*/ 1272 h 699792"/>
                <a:gd name="connsiteX4" fmla="*/ 700705 w 953752"/>
                <a:gd name="connsiteY4" fmla="*/ 581859 h 699792"/>
                <a:gd name="connsiteX5" fmla="*/ 859688 w 953752"/>
                <a:gd name="connsiteY5" fmla="*/ 1272 h 699792"/>
                <a:gd name="connsiteX6" fmla="*/ 954665 w 953752"/>
                <a:gd name="connsiteY6" fmla="*/ 1272 h 699792"/>
                <a:gd name="connsiteX7" fmla="*/ 747245 w 953752"/>
                <a:gd name="connsiteY7" fmla="*/ 701065 h 699792"/>
                <a:gd name="connsiteX8" fmla="*/ 639648 w 953752"/>
                <a:gd name="connsiteY8" fmla="*/ 701065 h 699792"/>
                <a:gd name="connsiteX9" fmla="*/ 477779 w 953752"/>
                <a:gd name="connsiteY9" fmla="*/ 103054 h 699792"/>
                <a:gd name="connsiteX10" fmla="*/ 304300 w 953752"/>
                <a:gd name="connsiteY10" fmla="*/ 701065 h 699792"/>
                <a:gd name="connsiteX11" fmla="*/ 199610 w 953752"/>
                <a:gd name="connsiteY11" fmla="*/ 701065 h 699792"/>
                <a:gd name="connsiteX12" fmla="*/ 913 w 953752"/>
                <a:gd name="connsiteY12" fmla="*/ 1272 h 699792"/>
                <a:gd name="connsiteX13" fmla="*/ 104633 w 953752"/>
                <a:gd name="connsiteY13" fmla="*/ 1272 h 69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3752" h="699792">
                  <a:moveTo>
                    <a:pt x="104633" y="1272"/>
                  </a:moveTo>
                  <a:lnTo>
                    <a:pt x="255821" y="577013"/>
                  </a:lnTo>
                  <a:lnTo>
                    <a:pt x="422537" y="1272"/>
                  </a:lnTo>
                  <a:lnTo>
                    <a:pt x="542733" y="1272"/>
                  </a:lnTo>
                  <a:lnTo>
                    <a:pt x="700705" y="581859"/>
                  </a:lnTo>
                  <a:lnTo>
                    <a:pt x="859688" y="1272"/>
                  </a:lnTo>
                  <a:lnTo>
                    <a:pt x="954665" y="1272"/>
                  </a:lnTo>
                  <a:lnTo>
                    <a:pt x="747245" y="701065"/>
                  </a:lnTo>
                  <a:lnTo>
                    <a:pt x="639648" y="701065"/>
                  </a:lnTo>
                  <a:lnTo>
                    <a:pt x="477779" y="103054"/>
                  </a:lnTo>
                  <a:lnTo>
                    <a:pt x="304300" y="701065"/>
                  </a:lnTo>
                  <a:lnTo>
                    <a:pt x="199610" y="701065"/>
                  </a:lnTo>
                  <a:lnTo>
                    <a:pt x="913" y="1272"/>
                  </a:lnTo>
                  <a:lnTo>
                    <a:pt x="104633" y="1272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0B9F93D3-C7E6-4029-ADA4-AF856E543691}"/>
                </a:ext>
              </a:extLst>
            </p:cNvPr>
            <p:cNvSpPr/>
            <p:nvPr/>
          </p:nvSpPr>
          <p:spPr>
            <a:xfrm>
              <a:off x="9951159" y="2189182"/>
              <a:ext cx="26556" cy="169188"/>
            </a:xfrm>
            <a:custGeom>
              <a:avLst/>
              <a:gdLst>
                <a:gd name="connsiteX0" fmla="*/ 10452 w 109535"/>
                <a:gd name="connsiteY0" fmla="*/ 212494 h 697834"/>
                <a:gd name="connsiteX1" fmla="*/ 101573 w 109535"/>
                <a:gd name="connsiteY1" fmla="*/ 212494 h 697834"/>
                <a:gd name="connsiteX2" fmla="*/ 101573 w 109535"/>
                <a:gd name="connsiteY2" fmla="*/ 699052 h 697834"/>
                <a:gd name="connsiteX3" fmla="*/ 10452 w 109535"/>
                <a:gd name="connsiteY3" fmla="*/ 699052 h 697834"/>
                <a:gd name="connsiteX4" fmla="*/ 10452 w 109535"/>
                <a:gd name="connsiteY4" fmla="*/ 212494 h 697834"/>
                <a:gd name="connsiteX5" fmla="*/ 760 w 109535"/>
                <a:gd name="connsiteY5" fmla="*/ 1217 h 697834"/>
                <a:gd name="connsiteX6" fmla="*/ 110295 w 109535"/>
                <a:gd name="connsiteY6" fmla="*/ 1217 h 697834"/>
                <a:gd name="connsiteX7" fmla="*/ 110295 w 109535"/>
                <a:gd name="connsiteY7" fmla="*/ 101041 h 697834"/>
                <a:gd name="connsiteX8" fmla="*/ 760 w 109535"/>
                <a:gd name="connsiteY8" fmla="*/ 101041 h 697834"/>
                <a:gd name="connsiteX9" fmla="*/ 760 w 109535"/>
                <a:gd name="connsiteY9" fmla="*/ 1217 h 69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35" h="697834">
                  <a:moveTo>
                    <a:pt x="10452" y="212494"/>
                  </a:moveTo>
                  <a:lnTo>
                    <a:pt x="101573" y="212494"/>
                  </a:lnTo>
                  <a:lnTo>
                    <a:pt x="101573" y="699052"/>
                  </a:lnTo>
                  <a:lnTo>
                    <a:pt x="10452" y="699052"/>
                  </a:lnTo>
                  <a:lnTo>
                    <a:pt x="10452" y="212494"/>
                  </a:lnTo>
                  <a:close/>
                  <a:moveTo>
                    <a:pt x="760" y="1217"/>
                  </a:moveTo>
                  <a:lnTo>
                    <a:pt x="110295" y="1217"/>
                  </a:lnTo>
                  <a:lnTo>
                    <a:pt x="110295" y="101041"/>
                  </a:lnTo>
                  <a:lnTo>
                    <a:pt x="760" y="101041"/>
                  </a:lnTo>
                  <a:lnTo>
                    <a:pt x="760" y="1217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1E02ADEA-7536-418A-87F5-28D4E62271D4}"/>
                </a:ext>
              </a:extLst>
            </p:cNvPr>
            <p:cNvSpPr/>
            <p:nvPr/>
          </p:nvSpPr>
          <p:spPr>
            <a:xfrm>
              <a:off x="10018596" y="2239255"/>
              <a:ext cx="66266" cy="119115"/>
            </a:xfrm>
            <a:custGeom>
              <a:avLst/>
              <a:gdLst>
                <a:gd name="connsiteX0" fmla="*/ 5972 w 273322"/>
                <a:gd name="connsiteY0" fmla="*/ 104901 h 491301"/>
                <a:gd name="connsiteX1" fmla="*/ 1126 w 273322"/>
                <a:gd name="connsiteY1" fmla="*/ 6047 h 491301"/>
                <a:gd name="connsiteX2" fmla="*/ 93196 w 273322"/>
                <a:gd name="connsiteY2" fmla="*/ 6047 h 491301"/>
                <a:gd name="connsiteX3" fmla="*/ 95134 w 273322"/>
                <a:gd name="connsiteY3" fmla="*/ 100055 h 491301"/>
                <a:gd name="connsiteX4" fmla="*/ 211454 w 273322"/>
                <a:gd name="connsiteY4" fmla="*/ 4089 h 491301"/>
                <a:gd name="connsiteX5" fmla="*/ 274449 w 273322"/>
                <a:gd name="connsiteY5" fmla="*/ 2150 h 491301"/>
                <a:gd name="connsiteX6" fmla="*/ 274449 w 273322"/>
                <a:gd name="connsiteY6" fmla="*/ 91313 h 491301"/>
                <a:gd name="connsiteX7" fmla="*/ 257004 w 273322"/>
                <a:gd name="connsiteY7" fmla="*/ 87456 h 491301"/>
                <a:gd name="connsiteX8" fmla="*/ 230837 w 273322"/>
                <a:gd name="connsiteY8" fmla="*/ 86487 h 491301"/>
                <a:gd name="connsiteX9" fmla="*/ 98042 w 273322"/>
                <a:gd name="connsiteY9" fmla="*/ 233799 h 491301"/>
                <a:gd name="connsiteX10" fmla="*/ 98042 w 273322"/>
                <a:gd name="connsiteY10" fmla="*/ 492585 h 491301"/>
                <a:gd name="connsiteX11" fmla="*/ 5972 w 273322"/>
                <a:gd name="connsiteY11" fmla="*/ 492585 h 491301"/>
                <a:gd name="connsiteX12" fmla="*/ 5972 w 273322"/>
                <a:gd name="connsiteY12" fmla="*/ 104901 h 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22" h="491301">
                  <a:moveTo>
                    <a:pt x="5972" y="104901"/>
                  </a:moveTo>
                  <a:cubicBezTo>
                    <a:pt x="5972" y="71930"/>
                    <a:pt x="4013" y="38009"/>
                    <a:pt x="1126" y="6047"/>
                  </a:cubicBezTo>
                  <a:lnTo>
                    <a:pt x="93196" y="6047"/>
                  </a:lnTo>
                  <a:lnTo>
                    <a:pt x="95134" y="100055"/>
                  </a:lnTo>
                  <a:cubicBezTo>
                    <a:pt x="112579" y="32194"/>
                    <a:pt x="170729" y="9903"/>
                    <a:pt x="211454" y="4089"/>
                  </a:cubicBezTo>
                  <a:cubicBezTo>
                    <a:pt x="238590" y="212"/>
                    <a:pt x="258922" y="1181"/>
                    <a:pt x="274449" y="2150"/>
                  </a:cubicBezTo>
                  <a:lnTo>
                    <a:pt x="274449" y="91313"/>
                  </a:lnTo>
                  <a:cubicBezTo>
                    <a:pt x="269603" y="89374"/>
                    <a:pt x="263788" y="88426"/>
                    <a:pt x="257004" y="87456"/>
                  </a:cubicBezTo>
                  <a:cubicBezTo>
                    <a:pt x="250220" y="86487"/>
                    <a:pt x="241477" y="86487"/>
                    <a:pt x="230837" y="86487"/>
                  </a:cubicBezTo>
                  <a:cubicBezTo>
                    <a:pt x="123240" y="86487"/>
                    <a:pt x="98042" y="150452"/>
                    <a:pt x="98042" y="233799"/>
                  </a:cubicBezTo>
                  <a:lnTo>
                    <a:pt x="98042" y="492585"/>
                  </a:lnTo>
                  <a:lnTo>
                    <a:pt x="5972" y="492585"/>
                  </a:lnTo>
                  <a:lnTo>
                    <a:pt x="5972" y="104901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61D5A0C1-2AB3-43C9-8288-763B0C597071}"/>
                </a:ext>
              </a:extLst>
            </p:cNvPr>
            <p:cNvSpPr/>
            <p:nvPr/>
          </p:nvSpPr>
          <p:spPr>
            <a:xfrm>
              <a:off x="10174846" y="2188707"/>
              <a:ext cx="112330" cy="171307"/>
            </a:xfrm>
            <a:custGeom>
              <a:avLst/>
              <a:gdLst>
                <a:gd name="connsiteX0" fmla="*/ 231985 w 463318"/>
                <a:gd name="connsiteY0" fmla="*/ 263942 h 706576"/>
                <a:gd name="connsiteX1" fmla="*/ 92406 w 463318"/>
                <a:gd name="connsiteY1" fmla="*/ 457794 h 706576"/>
                <a:gd name="connsiteX2" fmla="*/ 228108 w 463318"/>
                <a:gd name="connsiteY2" fmla="*/ 641934 h 706576"/>
                <a:gd name="connsiteX3" fmla="*/ 368657 w 463318"/>
                <a:gd name="connsiteY3" fmla="*/ 452928 h 706576"/>
                <a:gd name="connsiteX4" fmla="*/ 231985 w 463318"/>
                <a:gd name="connsiteY4" fmla="*/ 263942 h 706576"/>
                <a:gd name="connsiteX5" fmla="*/ 94344 w 463318"/>
                <a:gd name="connsiteY5" fmla="*/ 285264 h 706576"/>
                <a:gd name="connsiteX6" fmla="*/ 253307 w 463318"/>
                <a:gd name="connsiteY6" fmla="*/ 201916 h 706576"/>
                <a:gd name="connsiteX7" fmla="*/ 407403 w 463318"/>
                <a:gd name="connsiteY7" fmla="*/ 263942 h 706576"/>
                <a:gd name="connsiteX8" fmla="*/ 464603 w 463318"/>
                <a:gd name="connsiteY8" fmla="*/ 447113 h 706576"/>
                <a:gd name="connsiteX9" fmla="*/ 418084 w 463318"/>
                <a:gd name="connsiteY9" fmla="*/ 624489 h 706576"/>
                <a:gd name="connsiteX10" fmla="*/ 247492 w 463318"/>
                <a:gd name="connsiteY10" fmla="*/ 707837 h 706576"/>
                <a:gd name="connsiteX11" fmla="*/ 138946 w 463318"/>
                <a:gd name="connsiteY11" fmla="*/ 676824 h 706576"/>
                <a:gd name="connsiteX12" fmla="*/ 91437 w 463318"/>
                <a:gd name="connsiteY12" fmla="*/ 627397 h 706576"/>
                <a:gd name="connsiteX13" fmla="*/ 89499 w 463318"/>
                <a:gd name="connsiteY13" fmla="*/ 701053 h 706576"/>
                <a:gd name="connsiteX14" fmla="*/ 1285 w 463318"/>
                <a:gd name="connsiteY14" fmla="*/ 701053 h 706576"/>
                <a:gd name="connsiteX15" fmla="*/ 3244 w 463318"/>
                <a:gd name="connsiteY15" fmla="*/ 613829 h 706576"/>
                <a:gd name="connsiteX16" fmla="*/ 3244 w 463318"/>
                <a:gd name="connsiteY16" fmla="*/ 1260 h 706576"/>
                <a:gd name="connsiteX17" fmla="*/ 94344 w 463318"/>
                <a:gd name="connsiteY17" fmla="*/ 1260 h 706576"/>
                <a:gd name="connsiteX18" fmla="*/ 94344 w 463318"/>
                <a:gd name="connsiteY18" fmla="*/ 285264 h 70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3318" h="706576">
                  <a:moveTo>
                    <a:pt x="231985" y="263942"/>
                  </a:moveTo>
                  <a:cubicBezTo>
                    <a:pt x="92406" y="263942"/>
                    <a:pt x="92406" y="426761"/>
                    <a:pt x="92406" y="457794"/>
                  </a:cubicBezTo>
                  <a:cubicBezTo>
                    <a:pt x="92406" y="489776"/>
                    <a:pt x="92406" y="641934"/>
                    <a:pt x="228108" y="641934"/>
                  </a:cubicBezTo>
                  <a:cubicBezTo>
                    <a:pt x="340531" y="641934"/>
                    <a:pt x="368657" y="532419"/>
                    <a:pt x="368657" y="452928"/>
                  </a:cubicBezTo>
                  <a:cubicBezTo>
                    <a:pt x="368657" y="404470"/>
                    <a:pt x="358945" y="263942"/>
                    <a:pt x="231985" y="263942"/>
                  </a:cubicBezTo>
                  <a:moveTo>
                    <a:pt x="94344" y="285264"/>
                  </a:moveTo>
                  <a:cubicBezTo>
                    <a:pt x="106943" y="262953"/>
                    <a:pt x="142802" y="201916"/>
                    <a:pt x="253307" y="201916"/>
                  </a:cubicBezTo>
                  <a:cubicBezTo>
                    <a:pt x="301764" y="201916"/>
                    <a:pt x="362821" y="213526"/>
                    <a:pt x="407403" y="263942"/>
                  </a:cubicBezTo>
                  <a:cubicBezTo>
                    <a:pt x="431652" y="292048"/>
                    <a:pt x="464603" y="340506"/>
                    <a:pt x="464603" y="447113"/>
                  </a:cubicBezTo>
                  <a:cubicBezTo>
                    <a:pt x="464603" y="541142"/>
                    <a:pt x="442313" y="592487"/>
                    <a:pt x="418084" y="624489"/>
                  </a:cubicBezTo>
                  <a:cubicBezTo>
                    <a:pt x="379297" y="679752"/>
                    <a:pt x="314364" y="707837"/>
                    <a:pt x="247492" y="707837"/>
                  </a:cubicBezTo>
                  <a:cubicBezTo>
                    <a:pt x="224212" y="707837"/>
                    <a:pt x="180600" y="704950"/>
                    <a:pt x="138946" y="676824"/>
                  </a:cubicBezTo>
                  <a:cubicBezTo>
                    <a:pt x="111789" y="658410"/>
                    <a:pt x="101149" y="641934"/>
                    <a:pt x="91437" y="627397"/>
                  </a:cubicBezTo>
                  <a:lnTo>
                    <a:pt x="89499" y="701053"/>
                  </a:lnTo>
                  <a:lnTo>
                    <a:pt x="1285" y="701053"/>
                  </a:lnTo>
                  <a:lnTo>
                    <a:pt x="3244" y="613829"/>
                  </a:lnTo>
                  <a:lnTo>
                    <a:pt x="3244" y="1260"/>
                  </a:lnTo>
                  <a:lnTo>
                    <a:pt x="94344" y="1260"/>
                  </a:lnTo>
                  <a:lnTo>
                    <a:pt x="94344" y="285264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20FD8640-C86E-446D-B195-CB7D087CC71F}"/>
                </a:ext>
              </a:extLst>
            </p:cNvPr>
            <p:cNvSpPr/>
            <p:nvPr/>
          </p:nvSpPr>
          <p:spPr>
            <a:xfrm>
              <a:off x="10316767" y="2189182"/>
              <a:ext cx="26556" cy="169188"/>
            </a:xfrm>
            <a:custGeom>
              <a:avLst/>
              <a:gdLst>
                <a:gd name="connsiteX0" fmla="*/ 10708 w 109535"/>
                <a:gd name="connsiteY0" fmla="*/ 212494 h 697834"/>
                <a:gd name="connsiteX1" fmla="*/ 101829 w 109535"/>
                <a:gd name="connsiteY1" fmla="*/ 212494 h 697834"/>
                <a:gd name="connsiteX2" fmla="*/ 101829 w 109535"/>
                <a:gd name="connsiteY2" fmla="*/ 699052 h 697834"/>
                <a:gd name="connsiteX3" fmla="*/ 10708 w 109535"/>
                <a:gd name="connsiteY3" fmla="*/ 699052 h 697834"/>
                <a:gd name="connsiteX4" fmla="*/ 10708 w 109535"/>
                <a:gd name="connsiteY4" fmla="*/ 212494 h 697834"/>
                <a:gd name="connsiteX5" fmla="*/ 996 w 109535"/>
                <a:gd name="connsiteY5" fmla="*/ 1217 h 697834"/>
                <a:gd name="connsiteX6" fmla="*/ 110532 w 109535"/>
                <a:gd name="connsiteY6" fmla="*/ 1217 h 697834"/>
                <a:gd name="connsiteX7" fmla="*/ 110532 w 109535"/>
                <a:gd name="connsiteY7" fmla="*/ 101041 h 697834"/>
                <a:gd name="connsiteX8" fmla="*/ 996 w 109535"/>
                <a:gd name="connsiteY8" fmla="*/ 101041 h 697834"/>
                <a:gd name="connsiteX9" fmla="*/ 996 w 109535"/>
                <a:gd name="connsiteY9" fmla="*/ 1217 h 69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35" h="697834">
                  <a:moveTo>
                    <a:pt x="10708" y="212494"/>
                  </a:moveTo>
                  <a:lnTo>
                    <a:pt x="101829" y="212494"/>
                  </a:lnTo>
                  <a:lnTo>
                    <a:pt x="101829" y="699052"/>
                  </a:lnTo>
                  <a:lnTo>
                    <a:pt x="10708" y="699052"/>
                  </a:lnTo>
                  <a:lnTo>
                    <a:pt x="10708" y="212494"/>
                  </a:lnTo>
                  <a:close/>
                  <a:moveTo>
                    <a:pt x="996" y="1217"/>
                  </a:moveTo>
                  <a:lnTo>
                    <a:pt x="110532" y="1217"/>
                  </a:lnTo>
                  <a:lnTo>
                    <a:pt x="110532" y="101041"/>
                  </a:lnTo>
                  <a:lnTo>
                    <a:pt x="996" y="101041"/>
                  </a:lnTo>
                  <a:lnTo>
                    <a:pt x="996" y="1217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6A8000B3-B495-4E74-BCE2-673AB419A1B5}"/>
                </a:ext>
              </a:extLst>
            </p:cNvPr>
            <p:cNvSpPr/>
            <p:nvPr/>
          </p:nvSpPr>
          <p:spPr>
            <a:xfrm>
              <a:off x="10384674" y="2188942"/>
              <a:ext cx="22092" cy="169428"/>
            </a:xfrm>
            <a:custGeom>
              <a:avLst/>
              <a:gdLst>
                <a:gd name="connsiteX0" fmla="*/ 1039 w 91121"/>
                <a:gd name="connsiteY0" fmla="*/ 1217 h 698823"/>
                <a:gd name="connsiteX1" fmla="*/ 92160 w 91121"/>
                <a:gd name="connsiteY1" fmla="*/ 1217 h 698823"/>
                <a:gd name="connsiteX2" fmla="*/ 92160 w 91121"/>
                <a:gd name="connsiteY2" fmla="*/ 700041 h 698823"/>
                <a:gd name="connsiteX3" fmla="*/ 1039 w 91121"/>
                <a:gd name="connsiteY3" fmla="*/ 700041 h 69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21" h="698823">
                  <a:moveTo>
                    <a:pt x="1039" y="1217"/>
                  </a:moveTo>
                  <a:lnTo>
                    <a:pt x="92160" y="1217"/>
                  </a:lnTo>
                  <a:lnTo>
                    <a:pt x="92160" y="700041"/>
                  </a:lnTo>
                  <a:lnTo>
                    <a:pt x="1039" y="700041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3508F51B-89AA-4750-BDF1-027DC2CF2B93}"/>
                </a:ext>
              </a:extLst>
            </p:cNvPr>
            <p:cNvSpPr/>
            <p:nvPr/>
          </p:nvSpPr>
          <p:spPr>
            <a:xfrm>
              <a:off x="10441301" y="2188937"/>
              <a:ext cx="113030" cy="171782"/>
            </a:xfrm>
            <a:custGeom>
              <a:avLst/>
              <a:gdLst>
                <a:gd name="connsiteX0" fmla="*/ 338825 w 466205"/>
                <a:gd name="connsiteY0" fmla="*/ 314337 h 708535"/>
                <a:gd name="connsiteX1" fmla="*/ 232197 w 466205"/>
                <a:gd name="connsiteY1" fmla="*/ 264909 h 708535"/>
                <a:gd name="connsiteX2" fmla="*/ 98453 w 466205"/>
                <a:gd name="connsiteY2" fmla="*/ 459710 h 708535"/>
                <a:gd name="connsiteX3" fmla="*/ 232197 w 466205"/>
                <a:gd name="connsiteY3" fmla="*/ 645809 h 708535"/>
                <a:gd name="connsiteX4" fmla="*/ 375653 w 466205"/>
                <a:gd name="connsiteY4" fmla="*/ 450039 h 708535"/>
                <a:gd name="connsiteX5" fmla="*/ 338825 w 466205"/>
                <a:gd name="connsiteY5" fmla="*/ 314337 h 708535"/>
                <a:gd name="connsiteX6" fmla="*/ 372745 w 466205"/>
                <a:gd name="connsiteY6" fmla="*/ 1258 h 708535"/>
                <a:gd name="connsiteX7" fmla="*/ 463846 w 466205"/>
                <a:gd name="connsiteY7" fmla="*/ 1258 h 708535"/>
                <a:gd name="connsiteX8" fmla="*/ 463846 w 466205"/>
                <a:gd name="connsiteY8" fmla="*/ 622569 h 708535"/>
                <a:gd name="connsiteX9" fmla="*/ 467723 w 466205"/>
                <a:gd name="connsiteY9" fmla="*/ 700082 h 708535"/>
                <a:gd name="connsiteX10" fmla="*/ 376622 w 466205"/>
                <a:gd name="connsiteY10" fmla="*/ 700082 h 708535"/>
                <a:gd name="connsiteX11" fmla="*/ 374663 w 466205"/>
                <a:gd name="connsiteY11" fmla="*/ 622569 h 708535"/>
                <a:gd name="connsiteX12" fmla="*/ 331051 w 466205"/>
                <a:gd name="connsiteY12" fmla="*/ 673935 h 708535"/>
                <a:gd name="connsiteX13" fmla="*/ 210876 w 466205"/>
                <a:gd name="connsiteY13" fmla="*/ 709793 h 708535"/>
                <a:gd name="connsiteX14" fmla="*/ 1517 w 466205"/>
                <a:gd name="connsiteY14" fmla="*/ 462638 h 708535"/>
                <a:gd name="connsiteX15" fmla="*/ 221536 w 466205"/>
                <a:gd name="connsiteY15" fmla="*/ 197048 h 708535"/>
                <a:gd name="connsiteX16" fmla="*/ 372745 w 466205"/>
                <a:gd name="connsiteY16" fmla="*/ 279427 h 708535"/>
                <a:gd name="connsiteX17" fmla="*/ 372745 w 466205"/>
                <a:gd name="connsiteY17" fmla="*/ 1258 h 70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6205" h="708535">
                  <a:moveTo>
                    <a:pt x="338825" y="314337"/>
                  </a:moveTo>
                  <a:cubicBezTo>
                    <a:pt x="319442" y="289138"/>
                    <a:pt x="283583" y="264909"/>
                    <a:pt x="232197" y="264909"/>
                  </a:cubicBezTo>
                  <a:cubicBezTo>
                    <a:pt x="98453" y="264909"/>
                    <a:pt x="98453" y="426759"/>
                    <a:pt x="98453" y="459710"/>
                  </a:cubicBezTo>
                  <a:cubicBezTo>
                    <a:pt x="98453" y="545986"/>
                    <a:pt x="120744" y="645809"/>
                    <a:pt x="232197" y="645809"/>
                  </a:cubicBezTo>
                  <a:cubicBezTo>
                    <a:pt x="375653" y="645809"/>
                    <a:pt x="375653" y="487836"/>
                    <a:pt x="375653" y="450039"/>
                  </a:cubicBezTo>
                  <a:cubicBezTo>
                    <a:pt x="375653" y="379270"/>
                    <a:pt x="359177" y="340504"/>
                    <a:pt x="338825" y="314337"/>
                  </a:cubicBezTo>
                  <a:moveTo>
                    <a:pt x="372745" y="1258"/>
                  </a:moveTo>
                  <a:lnTo>
                    <a:pt x="463846" y="1258"/>
                  </a:lnTo>
                  <a:lnTo>
                    <a:pt x="463846" y="622569"/>
                  </a:lnTo>
                  <a:cubicBezTo>
                    <a:pt x="463846" y="633210"/>
                    <a:pt x="465785" y="674884"/>
                    <a:pt x="467723" y="700082"/>
                  </a:cubicBezTo>
                  <a:lnTo>
                    <a:pt x="376622" y="700082"/>
                  </a:lnTo>
                  <a:lnTo>
                    <a:pt x="374663" y="622569"/>
                  </a:lnTo>
                  <a:cubicBezTo>
                    <a:pt x="366930" y="636137"/>
                    <a:pt x="356249" y="656470"/>
                    <a:pt x="331051" y="673935"/>
                  </a:cubicBezTo>
                  <a:cubicBezTo>
                    <a:pt x="291316" y="701051"/>
                    <a:pt x="243827" y="709793"/>
                    <a:pt x="210876" y="709793"/>
                  </a:cubicBezTo>
                  <a:cubicBezTo>
                    <a:pt x="145942" y="709793"/>
                    <a:pt x="1517" y="675853"/>
                    <a:pt x="1517" y="462638"/>
                  </a:cubicBezTo>
                  <a:cubicBezTo>
                    <a:pt x="1517" y="277509"/>
                    <a:pt x="107156" y="197048"/>
                    <a:pt x="221536" y="197048"/>
                  </a:cubicBezTo>
                  <a:cubicBezTo>
                    <a:pt x="326226" y="197048"/>
                    <a:pt x="361115" y="259094"/>
                    <a:pt x="372745" y="279427"/>
                  </a:cubicBezTo>
                  <a:lnTo>
                    <a:pt x="372745" y="1258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BA472773-AAA5-45D6-BE8D-2D0B50BCE8DA}"/>
                </a:ext>
              </a:extLst>
            </p:cNvPr>
            <p:cNvSpPr/>
            <p:nvPr/>
          </p:nvSpPr>
          <p:spPr>
            <a:xfrm>
              <a:off x="10584633" y="2237356"/>
              <a:ext cx="106794" cy="124539"/>
            </a:xfrm>
            <a:custGeom>
              <a:avLst/>
              <a:gdLst>
                <a:gd name="connsiteX0" fmla="*/ 348637 w 440483"/>
                <a:gd name="connsiteY0" fmla="*/ 209649 h 513674"/>
                <a:gd name="connsiteX1" fmla="*/ 228461 w 440483"/>
                <a:gd name="connsiteY1" fmla="*/ 66213 h 513674"/>
                <a:gd name="connsiteX2" fmla="*/ 95666 w 440483"/>
                <a:gd name="connsiteY2" fmla="*/ 209649 h 513674"/>
                <a:gd name="connsiteX3" fmla="*/ 348637 w 440483"/>
                <a:gd name="connsiteY3" fmla="*/ 209649 h 513674"/>
                <a:gd name="connsiteX4" fmla="*/ 91790 w 440483"/>
                <a:gd name="connsiteY4" fmla="*/ 273613 h 513674"/>
                <a:gd name="connsiteX5" fmla="*/ 231349 w 440483"/>
                <a:gd name="connsiteY5" fmla="*/ 449051 h 513674"/>
                <a:gd name="connsiteX6" fmla="*/ 345729 w 440483"/>
                <a:gd name="connsiteY6" fmla="*/ 348238 h 513674"/>
                <a:gd name="connsiteX7" fmla="*/ 436830 w 440483"/>
                <a:gd name="connsiteY7" fmla="*/ 348238 h 513674"/>
                <a:gd name="connsiteX8" fmla="*/ 395177 w 440483"/>
                <a:gd name="connsiteY8" fmla="*/ 450020 h 513674"/>
                <a:gd name="connsiteX9" fmla="*/ 227492 w 440483"/>
                <a:gd name="connsiteY9" fmla="*/ 514954 h 513674"/>
                <a:gd name="connsiteX10" fmla="*/ 1638 w 440483"/>
                <a:gd name="connsiteY10" fmla="*/ 265860 h 513674"/>
                <a:gd name="connsiteX11" fmla="*/ 97605 w 440483"/>
                <a:gd name="connsiteY11" fmla="*/ 37118 h 513674"/>
                <a:gd name="connsiteX12" fmla="*/ 230400 w 440483"/>
                <a:gd name="connsiteY12" fmla="*/ 1279 h 513674"/>
                <a:gd name="connsiteX13" fmla="*/ 441676 w 440483"/>
                <a:gd name="connsiteY13" fmla="*/ 273613 h 513674"/>
                <a:gd name="connsiteX14" fmla="*/ 91790 w 440483"/>
                <a:gd name="connsiteY14" fmla="*/ 273613 h 51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0483" h="513674">
                  <a:moveTo>
                    <a:pt x="348637" y="209649"/>
                  </a:moveTo>
                  <a:cubicBezTo>
                    <a:pt x="349606" y="163129"/>
                    <a:pt x="340884" y="66213"/>
                    <a:pt x="228461" y="66213"/>
                  </a:cubicBezTo>
                  <a:cubicBezTo>
                    <a:pt x="169322" y="66213"/>
                    <a:pt x="97605" y="102072"/>
                    <a:pt x="95666" y="209649"/>
                  </a:cubicBezTo>
                  <a:lnTo>
                    <a:pt x="348637" y="209649"/>
                  </a:lnTo>
                  <a:close/>
                  <a:moveTo>
                    <a:pt x="91790" y="273613"/>
                  </a:moveTo>
                  <a:cubicBezTo>
                    <a:pt x="89851" y="374426"/>
                    <a:pt x="131525" y="449051"/>
                    <a:pt x="231349" y="449051"/>
                  </a:cubicBezTo>
                  <a:cubicBezTo>
                    <a:pt x="290487" y="449051"/>
                    <a:pt x="337976" y="418038"/>
                    <a:pt x="345729" y="348238"/>
                  </a:cubicBezTo>
                  <a:lnTo>
                    <a:pt x="436830" y="348238"/>
                  </a:lnTo>
                  <a:cubicBezTo>
                    <a:pt x="433943" y="372467"/>
                    <a:pt x="430046" y="412223"/>
                    <a:pt x="395177" y="450020"/>
                  </a:cubicBezTo>
                  <a:cubicBezTo>
                    <a:pt x="373835" y="474249"/>
                    <a:pt x="325377" y="514954"/>
                    <a:pt x="227492" y="514954"/>
                  </a:cubicBezTo>
                  <a:cubicBezTo>
                    <a:pt x="74345" y="514954"/>
                    <a:pt x="1638" y="419976"/>
                    <a:pt x="1638" y="265860"/>
                  </a:cubicBezTo>
                  <a:cubicBezTo>
                    <a:pt x="1638" y="169913"/>
                    <a:pt x="21021" y="90442"/>
                    <a:pt x="97605" y="37118"/>
                  </a:cubicBezTo>
                  <a:cubicBezTo>
                    <a:pt x="144124" y="4167"/>
                    <a:pt x="202274" y="1279"/>
                    <a:pt x="230400" y="1279"/>
                  </a:cubicBezTo>
                  <a:cubicBezTo>
                    <a:pt x="448460" y="1279"/>
                    <a:pt x="443614" y="194142"/>
                    <a:pt x="441676" y="273613"/>
                  </a:cubicBezTo>
                  <a:lnTo>
                    <a:pt x="91790" y="273613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B788634-8A97-48C4-854D-1C0B25298836}"/>
                </a:ext>
              </a:extLst>
            </p:cNvPr>
            <p:cNvSpPr/>
            <p:nvPr/>
          </p:nvSpPr>
          <p:spPr>
            <a:xfrm>
              <a:off x="10724200" y="2238051"/>
              <a:ext cx="102926" cy="120314"/>
            </a:xfrm>
            <a:custGeom>
              <a:avLst/>
              <a:gdLst>
                <a:gd name="connsiteX0" fmla="*/ 2707 w 424531"/>
                <a:gd name="connsiteY0" fmla="*/ 67208 h 496249"/>
                <a:gd name="connsiteX1" fmla="*/ 1738 w 424531"/>
                <a:gd name="connsiteY1" fmla="*/ 10997 h 496249"/>
                <a:gd name="connsiteX2" fmla="*/ 92859 w 424531"/>
                <a:gd name="connsiteY2" fmla="*/ 10997 h 496249"/>
                <a:gd name="connsiteX3" fmla="*/ 93828 w 424531"/>
                <a:gd name="connsiteY3" fmla="*/ 89498 h 496249"/>
                <a:gd name="connsiteX4" fmla="*/ 249863 w 424531"/>
                <a:gd name="connsiteY4" fmla="*/ 1285 h 496249"/>
                <a:gd name="connsiteX5" fmla="*/ 426270 w 424531"/>
                <a:gd name="connsiteY5" fmla="*/ 167031 h 496249"/>
                <a:gd name="connsiteX6" fmla="*/ 426270 w 424531"/>
                <a:gd name="connsiteY6" fmla="*/ 497534 h 496249"/>
                <a:gd name="connsiteX7" fmla="*/ 333231 w 424531"/>
                <a:gd name="connsiteY7" fmla="*/ 497534 h 496249"/>
                <a:gd name="connsiteX8" fmla="*/ 333231 w 424531"/>
                <a:gd name="connsiteY8" fmla="*/ 188353 h 496249"/>
                <a:gd name="connsiteX9" fmla="*/ 307043 w 424531"/>
                <a:gd name="connsiteY9" fmla="*/ 105005 h 496249"/>
                <a:gd name="connsiteX10" fmla="*/ 220788 w 424531"/>
                <a:gd name="connsiteY10" fmla="*/ 72033 h 496249"/>
                <a:gd name="connsiteX11" fmla="*/ 93828 w 424531"/>
                <a:gd name="connsiteY11" fmla="*/ 217427 h 496249"/>
                <a:gd name="connsiteX12" fmla="*/ 93828 w 424531"/>
                <a:gd name="connsiteY12" fmla="*/ 497534 h 496249"/>
                <a:gd name="connsiteX13" fmla="*/ 2707 w 424531"/>
                <a:gd name="connsiteY13" fmla="*/ 497534 h 496249"/>
                <a:gd name="connsiteX14" fmla="*/ 2707 w 424531"/>
                <a:gd name="connsiteY14" fmla="*/ 67208 h 49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531" h="496249">
                  <a:moveTo>
                    <a:pt x="2707" y="67208"/>
                  </a:moveTo>
                  <a:lnTo>
                    <a:pt x="1738" y="10997"/>
                  </a:lnTo>
                  <a:lnTo>
                    <a:pt x="92859" y="10997"/>
                  </a:lnTo>
                  <a:lnTo>
                    <a:pt x="93828" y="89498"/>
                  </a:lnTo>
                  <a:cubicBezTo>
                    <a:pt x="104489" y="69146"/>
                    <a:pt x="139379" y="1285"/>
                    <a:pt x="249863" y="1285"/>
                  </a:cubicBezTo>
                  <a:cubicBezTo>
                    <a:pt x="293475" y="1285"/>
                    <a:pt x="426270" y="17781"/>
                    <a:pt x="426270" y="167031"/>
                  </a:cubicBezTo>
                  <a:lnTo>
                    <a:pt x="426270" y="497534"/>
                  </a:lnTo>
                  <a:lnTo>
                    <a:pt x="333231" y="497534"/>
                  </a:lnTo>
                  <a:lnTo>
                    <a:pt x="333231" y="188353"/>
                  </a:lnTo>
                  <a:cubicBezTo>
                    <a:pt x="333231" y="156370"/>
                    <a:pt x="329354" y="127296"/>
                    <a:pt x="307043" y="105005"/>
                  </a:cubicBezTo>
                  <a:cubicBezTo>
                    <a:pt x="283804" y="82714"/>
                    <a:pt x="251801" y="72033"/>
                    <a:pt x="220788" y="72033"/>
                  </a:cubicBezTo>
                  <a:cubicBezTo>
                    <a:pt x="154885" y="72033"/>
                    <a:pt x="93828" y="119542"/>
                    <a:pt x="93828" y="217427"/>
                  </a:cubicBezTo>
                  <a:lnTo>
                    <a:pt x="93828" y="497534"/>
                  </a:lnTo>
                  <a:lnTo>
                    <a:pt x="2707" y="497534"/>
                  </a:lnTo>
                  <a:lnTo>
                    <a:pt x="2707" y="67208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328A8A68-65BD-4326-83EF-FA891FDC6944}"/>
                </a:ext>
              </a:extLst>
            </p:cNvPr>
            <p:cNvSpPr/>
            <p:nvPr/>
          </p:nvSpPr>
          <p:spPr>
            <a:xfrm>
              <a:off x="10934268" y="2188702"/>
              <a:ext cx="120549" cy="169667"/>
            </a:xfrm>
            <a:custGeom>
              <a:avLst/>
              <a:gdLst>
                <a:gd name="connsiteX0" fmla="*/ 95936 w 497218"/>
                <a:gd name="connsiteY0" fmla="*/ 622532 h 699812"/>
                <a:gd name="connsiteX1" fmla="*/ 261682 w 497218"/>
                <a:gd name="connsiteY1" fmla="*/ 622532 h 699812"/>
                <a:gd name="connsiteX2" fmla="*/ 399302 w 497218"/>
                <a:gd name="connsiteY2" fmla="*/ 501388 h 699812"/>
                <a:gd name="connsiteX3" fmla="*/ 265538 w 497218"/>
                <a:gd name="connsiteY3" fmla="*/ 380223 h 699812"/>
                <a:gd name="connsiteX4" fmla="*/ 95936 w 497218"/>
                <a:gd name="connsiteY4" fmla="*/ 380223 h 699812"/>
                <a:gd name="connsiteX5" fmla="*/ 95936 w 497218"/>
                <a:gd name="connsiteY5" fmla="*/ 622532 h 699812"/>
                <a:gd name="connsiteX6" fmla="*/ 95936 w 497218"/>
                <a:gd name="connsiteY6" fmla="*/ 296875 h 699812"/>
                <a:gd name="connsiteX7" fmla="*/ 231638 w 497218"/>
                <a:gd name="connsiteY7" fmla="*/ 296875 h 699812"/>
                <a:gd name="connsiteX8" fmla="*/ 377012 w 497218"/>
                <a:gd name="connsiteY8" fmla="*/ 186371 h 699812"/>
                <a:gd name="connsiteX9" fmla="*/ 235494 w 497218"/>
                <a:gd name="connsiteY9" fmla="*/ 80733 h 699812"/>
                <a:gd name="connsiteX10" fmla="*/ 95936 w 497218"/>
                <a:gd name="connsiteY10" fmla="*/ 80733 h 699812"/>
                <a:gd name="connsiteX11" fmla="*/ 95936 w 497218"/>
                <a:gd name="connsiteY11" fmla="*/ 296875 h 699812"/>
                <a:gd name="connsiteX12" fmla="*/ 1927 w 497218"/>
                <a:gd name="connsiteY12" fmla="*/ 1241 h 699812"/>
                <a:gd name="connsiteX13" fmla="*/ 251990 w 497218"/>
                <a:gd name="connsiteY13" fmla="*/ 1241 h 699812"/>
                <a:gd name="connsiteX14" fmla="*/ 428397 w 497218"/>
                <a:gd name="connsiteY14" fmla="*/ 52607 h 699812"/>
                <a:gd name="connsiteX15" fmla="*/ 477824 w 497218"/>
                <a:gd name="connsiteY15" fmla="*/ 177669 h 699812"/>
                <a:gd name="connsiteX16" fmla="*/ 359567 w 497218"/>
                <a:gd name="connsiteY16" fmla="*/ 335641 h 699812"/>
                <a:gd name="connsiteX17" fmla="*/ 499146 w 497218"/>
                <a:gd name="connsiteY17" fmla="*/ 510110 h 699812"/>
                <a:gd name="connsiteX18" fmla="*/ 414809 w 497218"/>
                <a:gd name="connsiteY18" fmla="*/ 669072 h 699812"/>
                <a:gd name="connsiteX19" fmla="*/ 256836 w 497218"/>
                <a:gd name="connsiteY19" fmla="*/ 701054 h 699812"/>
                <a:gd name="connsiteX20" fmla="*/ 1927 w 497218"/>
                <a:gd name="connsiteY20" fmla="*/ 701054 h 699812"/>
                <a:gd name="connsiteX21" fmla="*/ 1927 w 497218"/>
                <a:gd name="connsiteY21" fmla="*/ 1241 h 69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218" h="699812">
                  <a:moveTo>
                    <a:pt x="95936" y="622532"/>
                  </a:moveTo>
                  <a:lnTo>
                    <a:pt x="261682" y="622532"/>
                  </a:lnTo>
                  <a:cubicBezTo>
                    <a:pt x="338245" y="622532"/>
                    <a:pt x="399302" y="581828"/>
                    <a:pt x="399302" y="501388"/>
                  </a:cubicBezTo>
                  <a:cubicBezTo>
                    <a:pt x="399302" y="431608"/>
                    <a:pt x="350845" y="380223"/>
                    <a:pt x="265538" y="380223"/>
                  </a:cubicBezTo>
                  <a:lnTo>
                    <a:pt x="95936" y="380223"/>
                  </a:lnTo>
                  <a:lnTo>
                    <a:pt x="95936" y="622532"/>
                  </a:lnTo>
                  <a:close/>
                  <a:moveTo>
                    <a:pt x="95936" y="296875"/>
                  </a:moveTo>
                  <a:lnTo>
                    <a:pt x="231638" y="296875"/>
                  </a:lnTo>
                  <a:cubicBezTo>
                    <a:pt x="264589" y="296875"/>
                    <a:pt x="377012" y="296875"/>
                    <a:pt x="377012" y="186371"/>
                  </a:cubicBezTo>
                  <a:cubicBezTo>
                    <a:pt x="377012" y="80733"/>
                    <a:pt x="288818" y="80733"/>
                    <a:pt x="235494" y="80733"/>
                  </a:cubicBezTo>
                  <a:lnTo>
                    <a:pt x="95936" y="80733"/>
                  </a:lnTo>
                  <a:lnTo>
                    <a:pt x="95936" y="296875"/>
                  </a:lnTo>
                  <a:close/>
                  <a:moveTo>
                    <a:pt x="1927" y="1241"/>
                  </a:moveTo>
                  <a:lnTo>
                    <a:pt x="251990" y="1241"/>
                  </a:lnTo>
                  <a:cubicBezTo>
                    <a:pt x="337276" y="1241"/>
                    <a:pt x="384785" y="9984"/>
                    <a:pt x="428397" y="52607"/>
                  </a:cubicBezTo>
                  <a:cubicBezTo>
                    <a:pt x="458421" y="81702"/>
                    <a:pt x="477824" y="122406"/>
                    <a:pt x="477824" y="177669"/>
                  </a:cubicBezTo>
                  <a:cubicBezTo>
                    <a:pt x="477824" y="292998"/>
                    <a:pt x="393487" y="323042"/>
                    <a:pt x="359567" y="335641"/>
                  </a:cubicBezTo>
                  <a:cubicBezTo>
                    <a:pt x="400272" y="347271"/>
                    <a:pt x="499146" y="376366"/>
                    <a:pt x="499146" y="510110"/>
                  </a:cubicBezTo>
                  <a:cubicBezTo>
                    <a:pt x="499146" y="605108"/>
                    <a:pt x="438069" y="653545"/>
                    <a:pt x="414809" y="669072"/>
                  </a:cubicBezTo>
                  <a:cubicBezTo>
                    <a:pt x="366371" y="701054"/>
                    <a:pt x="312078" y="701054"/>
                    <a:pt x="256836" y="701054"/>
                  </a:cubicBezTo>
                  <a:lnTo>
                    <a:pt x="1927" y="701054"/>
                  </a:lnTo>
                  <a:lnTo>
                    <a:pt x="1927" y="124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7E08727F-B382-48E7-9231-FFFB0D112C3D}"/>
                </a:ext>
              </a:extLst>
            </p:cNvPr>
            <p:cNvSpPr/>
            <p:nvPr/>
          </p:nvSpPr>
          <p:spPr>
            <a:xfrm>
              <a:off x="11081119" y="2236881"/>
              <a:ext cx="100107" cy="125248"/>
            </a:xfrm>
            <a:custGeom>
              <a:avLst/>
              <a:gdLst>
                <a:gd name="connsiteX0" fmla="*/ 269562 w 412901"/>
                <a:gd name="connsiteY0" fmla="*/ 262970 h 516601"/>
                <a:gd name="connsiteX1" fmla="*/ 94145 w 412901"/>
                <a:gd name="connsiteY1" fmla="*/ 361824 h 516601"/>
                <a:gd name="connsiteX2" fmla="*/ 194937 w 412901"/>
                <a:gd name="connsiteY2" fmla="*/ 446161 h 516601"/>
                <a:gd name="connsiteX3" fmla="*/ 298637 w 412901"/>
                <a:gd name="connsiteY3" fmla="*/ 393806 h 516601"/>
                <a:gd name="connsiteX4" fmla="*/ 321917 w 412901"/>
                <a:gd name="connsiteY4" fmla="*/ 265897 h 516601"/>
                <a:gd name="connsiteX5" fmla="*/ 269562 w 412901"/>
                <a:gd name="connsiteY5" fmla="*/ 262970 h 516601"/>
                <a:gd name="connsiteX6" fmla="*/ 332578 w 412901"/>
                <a:gd name="connsiteY6" fmla="*/ 502372 h 516601"/>
                <a:gd name="connsiteX7" fmla="*/ 323835 w 412901"/>
                <a:gd name="connsiteY7" fmla="*/ 429685 h 516601"/>
                <a:gd name="connsiteX8" fmla="*/ 173616 w 412901"/>
                <a:gd name="connsiteY8" fmla="*/ 517879 h 516601"/>
                <a:gd name="connsiteX9" fmla="*/ 2054 w 412901"/>
                <a:gd name="connsiteY9" fmla="*/ 374443 h 516601"/>
                <a:gd name="connsiteX10" fmla="*/ 87360 w 412901"/>
                <a:gd name="connsiteY10" fmla="*/ 231957 h 516601"/>
                <a:gd name="connsiteX11" fmla="*/ 255994 w 412901"/>
                <a:gd name="connsiteY11" fmla="*/ 199974 h 516601"/>
                <a:gd name="connsiteX12" fmla="*/ 321917 w 412901"/>
                <a:gd name="connsiteY12" fmla="*/ 202882 h 516601"/>
                <a:gd name="connsiteX13" fmla="*/ 304472 w 412901"/>
                <a:gd name="connsiteY13" fmla="*/ 95285 h 516601"/>
                <a:gd name="connsiteX14" fmla="*/ 220135 w 412901"/>
                <a:gd name="connsiteY14" fmla="*/ 63303 h 516601"/>
                <a:gd name="connsiteX15" fmla="*/ 122250 w 412901"/>
                <a:gd name="connsiteY15" fmla="*/ 145681 h 516601"/>
                <a:gd name="connsiteX16" fmla="*/ 31129 w 412901"/>
                <a:gd name="connsiteY16" fmla="*/ 145681 h 516601"/>
                <a:gd name="connsiteX17" fmla="*/ 65050 w 412901"/>
                <a:gd name="connsiteY17" fmla="*/ 53632 h 516601"/>
                <a:gd name="connsiteX18" fmla="*/ 222073 w 412901"/>
                <a:gd name="connsiteY18" fmla="*/ 1277 h 516601"/>
                <a:gd name="connsiteX19" fmla="*/ 394604 w 412901"/>
                <a:gd name="connsiteY19" fmla="*/ 73015 h 516601"/>
                <a:gd name="connsiteX20" fmla="*/ 411079 w 412901"/>
                <a:gd name="connsiteY20" fmla="*/ 147640 h 516601"/>
                <a:gd name="connsiteX21" fmla="*/ 407203 w 412901"/>
                <a:gd name="connsiteY21" fmla="*/ 380258 h 516601"/>
                <a:gd name="connsiteX22" fmla="*/ 414956 w 412901"/>
                <a:gd name="connsiteY22" fmla="*/ 502372 h 516601"/>
                <a:gd name="connsiteX23" fmla="*/ 332578 w 412901"/>
                <a:gd name="connsiteY23" fmla="*/ 502372 h 51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2901" h="516601">
                  <a:moveTo>
                    <a:pt x="269562" y="262970"/>
                  </a:moveTo>
                  <a:cubicBezTo>
                    <a:pt x="232734" y="262970"/>
                    <a:pt x="94145" y="262970"/>
                    <a:pt x="94145" y="361824"/>
                  </a:cubicBezTo>
                  <a:cubicBezTo>
                    <a:pt x="94145" y="392857"/>
                    <a:pt x="113508" y="446161"/>
                    <a:pt x="194937" y="446161"/>
                  </a:cubicBezTo>
                  <a:cubicBezTo>
                    <a:pt x="241457" y="446161"/>
                    <a:pt x="276346" y="427747"/>
                    <a:pt x="298637" y="393806"/>
                  </a:cubicBezTo>
                  <a:cubicBezTo>
                    <a:pt x="318989" y="360875"/>
                    <a:pt x="319979" y="333738"/>
                    <a:pt x="321917" y="265897"/>
                  </a:cubicBezTo>
                  <a:cubicBezTo>
                    <a:pt x="305421" y="263959"/>
                    <a:pt x="291853" y="262970"/>
                    <a:pt x="269562" y="262970"/>
                  </a:cubicBezTo>
                  <a:moveTo>
                    <a:pt x="332578" y="502372"/>
                  </a:moveTo>
                  <a:cubicBezTo>
                    <a:pt x="325773" y="478143"/>
                    <a:pt x="323835" y="454883"/>
                    <a:pt x="323835" y="429685"/>
                  </a:cubicBezTo>
                  <a:cubicBezTo>
                    <a:pt x="280223" y="510125"/>
                    <a:pt x="214320" y="517879"/>
                    <a:pt x="173616" y="517879"/>
                  </a:cubicBezTo>
                  <a:cubicBezTo>
                    <a:pt x="62162" y="517879"/>
                    <a:pt x="2054" y="454883"/>
                    <a:pt x="2054" y="374443"/>
                  </a:cubicBezTo>
                  <a:cubicBezTo>
                    <a:pt x="2054" y="335677"/>
                    <a:pt x="15623" y="273630"/>
                    <a:pt x="87360" y="231957"/>
                  </a:cubicBezTo>
                  <a:cubicBezTo>
                    <a:pt x="139675" y="202882"/>
                    <a:pt x="217228" y="199974"/>
                    <a:pt x="255994" y="199974"/>
                  </a:cubicBezTo>
                  <a:cubicBezTo>
                    <a:pt x="279254" y="199974"/>
                    <a:pt x="293791" y="200944"/>
                    <a:pt x="321917" y="202882"/>
                  </a:cubicBezTo>
                  <a:cubicBezTo>
                    <a:pt x="321917" y="142794"/>
                    <a:pt x="321917" y="116627"/>
                    <a:pt x="304472" y="95285"/>
                  </a:cubicBezTo>
                  <a:cubicBezTo>
                    <a:pt x="286038" y="71056"/>
                    <a:pt x="246323" y="63303"/>
                    <a:pt x="220135" y="63303"/>
                  </a:cubicBezTo>
                  <a:cubicBezTo>
                    <a:pt x="128065" y="63303"/>
                    <a:pt x="123219" y="126298"/>
                    <a:pt x="122250" y="145681"/>
                  </a:cubicBezTo>
                  <a:lnTo>
                    <a:pt x="31129" y="145681"/>
                  </a:lnTo>
                  <a:cubicBezTo>
                    <a:pt x="34037" y="120483"/>
                    <a:pt x="36944" y="86583"/>
                    <a:pt x="65050" y="53632"/>
                  </a:cubicBezTo>
                  <a:cubicBezTo>
                    <a:pt x="101878" y="12907"/>
                    <a:pt x="170708" y="1277"/>
                    <a:pt x="222073" y="1277"/>
                  </a:cubicBezTo>
                  <a:cubicBezTo>
                    <a:pt x="292822" y="1277"/>
                    <a:pt x="368416" y="23588"/>
                    <a:pt x="394604" y="73015"/>
                  </a:cubicBezTo>
                  <a:cubicBezTo>
                    <a:pt x="410110" y="102069"/>
                    <a:pt x="411079" y="125349"/>
                    <a:pt x="411079" y="147640"/>
                  </a:cubicBezTo>
                  <a:lnTo>
                    <a:pt x="407203" y="380258"/>
                  </a:lnTo>
                  <a:cubicBezTo>
                    <a:pt x="407203" y="388011"/>
                    <a:pt x="408172" y="452945"/>
                    <a:pt x="414956" y="502372"/>
                  </a:cubicBezTo>
                  <a:lnTo>
                    <a:pt x="332578" y="502372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FF23B27F-94A0-45D7-B692-B502CC561F66}"/>
                </a:ext>
              </a:extLst>
            </p:cNvPr>
            <p:cNvSpPr/>
            <p:nvPr/>
          </p:nvSpPr>
          <p:spPr>
            <a:xfrm>
              <a:off x="11202128" y="2240410"/>
              <a:ext cx="123369" cy="162614"/>
            </a:xfrm>
            <a:custGeom>
              <a:avLst/>
              <a:gdLst>
                <a:gd name="connsiteX0" fmla="*/ 294872 w 508848"/>
                <a:gd name="connsiteY0" fmla="*/ 490733 h 670718"/>
                <a:gd name="connsiteX1" fmla="*/ 225093 w 508848"/>
                <a:gd name="connsiteY1" fmla="*/ 672006 h 670718"/>
                <a:gd name="connsiteX2" fmla="*/ 131084 w 508848"/>
                <a:gd name="connsiteY2" fmla="*/ 672006 h 670718"/>
                <a:gd name="connsiteX3" fmla="*/ 204740 w 508848"/>
                <a:gd name="connsiteY3" fmla="*/ 485908 h 670718"/>
                <a:gd name="connsiteX4" fmla="*/ 2166 w 508848"/>
                <a:gd name="connsiteY4" fmla="*/ 1288 h 670718"/>
                <a:gd name="connsiteX5" fmla="*/ 104897 w 508848"/>
                <a:gd name="connsiteY5" fmla="*/ 1288 h 670718"/>
                <a:gd name="connsiteX6" fmla="*/ 257075 w 508848"/>
                <a:gd name="connsiteY6" fmla="*/ 385095 h 670718"/>
                <a:gd name="connsiteX7" fmla="*/ 412160 w 508848"/>
                <a:gd name="connsiteY7" fmla="*/ 1288 h 670718"/>
                <a:gd name="connsiteX8" fmla="*/ 511015 w 508848"/>
                <a:gd name="connsiteY8" fmla="*/ 1288 h 670718"/>
                <a:gd name="connsiteX9" fmla="*/ 294872 w 508848"/>
                <a:gd name="connsiteY9" fmla="*/ 490733 h 67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848" h="670718">
                  <a:moveTo>
                    <a:pt x="294872" y="490733"/>
                  </a:moveTo>
                  <a:lnTo>
                    <a:pt x="225093" y="672006"/>
                  </a:lnTo>
                  <a:lnTo>
                    <a:pt x="131084" y="672006"/>
                  </a:lnTo>
                  <a:lnTo>
                    <a:pt x="204740" y="485908"/>
                  </a:lnTo>
                  <a:lnTo>
                    <a:pt x="2166" y="1288"/>
                  </a:lnTo>
                  <a:lnTo>
                    <a:pt x="104897" y="1288"/>
                  </a:lnTo>
                  <a:lnTo>
                    <a:pt x="257075" y="385095"/>
                  </a:lnTo>
                  <a:lnTo>
                    <a:pt x="412160" y="1288"/>
                  </a:lnTo>
                  <a:lnTo>
                    <a:pt x="511015" y="1288"/>
                  </a:lnTo>
                  <a:lnTo>
                    <a:pt x="294872" y="49073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AC92581D-67CD-4D33-874B-0D4A4E618558}"/>
                </a:ext>
              </a:extLst>
            </p:cNvPr>
            <p:cNvSpPr/>
            <p:nvPr/>
          </p:nvSpPr>
          <p:spPr>
            <a:xfrm>
              <a:off x="11342160" y="2237356"/>
              <a:ext cx="106794" cy="124539"/>
            </a:xfrm>
            <a:custGeom>
              <a:avLst/>
              <a:gdLst>
                <a:gd name="connsiteX0" fmla="*/ 349282 w 440483"/>
                <a:gd name="connsiteY0" fmla="*/ 209649 h 513674"/>
                <a:gd name="connsiteX1" fmla="*/ 229106 w 440483"/>
                <a:gd name="connsiteY1" fmla="*/ 66213 h 513674"/>
                <a:gd name="connsiteX2" fmla="*/ 96311 w 440483"/>
                <a:gd name="connsiteY2" fmla="*/ 209649 h 513674"/>
                <a:gd name="connsiteX3" fmla="*/ 349282 w 440483"/>
                <a:gd name="connsiteY3" fmla="*/ 209649 h 513674"/>
                <a:gd name="connsiteX4" fmla="*/ 92435 w 440483"/>
                <a:gd name="connsiteY4" fmla="*/ 273613 h 513674"/>
                <a:gd name="connsiteX5" fmla="*/ 231993 w 440483"/>
                <a:gd name="connsiteY5" fmla="*/ 449051 h 513674"/>
                <a:gd name="connsiteX6" fmla="*/ 346374 w 440483"/>
                <a:gd name="connsiteY6" fmla="*/ 348238 h 513674"/>
                <a:gd name="connsiteX7" fmla="*/ 437475 w 440483"/>
                <a:gd name="connsiteY7" fmla="*/ 348238 h 513674"/>
                <a:gd name="connsiteX8" fmla="*/ 395821 w 440483"/>
                <a:gd name="connsiteY8" fmla="*/ 450020 h 513674"/>
                <a:gd name="connsiteX9" fmla="*/ 228137 w 440483"/>
                <a:gd name="connsiteY9" fmla="*/ 514954 h 513674"/>
                <a:gd name="connsiteX10" fmla="*/ 2283 w 440483"/>
                <a:gd name="connsiteY10" fmla="*/ 265860 h 513674"/>
                <a:gd name="connsiteX11" fmla="*/ 98250 w 440483"/>
                <a:gd name="connsiteY11" fmla="*/ 37118 h 513674"/>
                <a:gd name="connsiteX12" fmla="*/ 231044 w 440483"/>
                <a:gd name="connsiteY12" fmla="*/ 1279 h 513674"/>
                <a:gd name="connsiteX13" fmla="*/ 442321 w 440483"/>
                <a:gd name="connsiteY13" fmla="*/ 273613 h 513674"/>
                <a:gd name="connsiteX14" fmla="*/ 92435 w 440483"/>
                <a:gd name="connsiteY14" fmla="*/ 273613 h 51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0483" h="513674">
                  <a:moveTo>
                    <a:pt x="349282" y="209649"/>
                  </a:moveTo>
                  <a:cubicBezTo>
                    <a:pt x="350251" y="163129"/>
                    <a:pt x="341528" y="66213"/>
                    <a:pt x="229106" y="66213"/>
                  </a:cubicBezTo>
                  <a:cubicBezTo>
                    <a:pt x="169967" y="66213"/>
                    <a:pt x="98250" y="102072"/>
                    <a:pt x="96311" y="209649"/>
                  </a:cubicBezTo>
                  <a:lnTo>
                    <a:pt x="349282" y="209649"/>
                  </a:lnTo>
                  <a:close/>
                  <a:moveTo>
                    <a:pt x="92435" y="273613"/>
                  </a:moveTo>
                  <a:cubicBezTo>
                    <a:pt x="90496" y="374426"/>
                    <a:pt x="132170" y="449051"/>
                    <a:pt x="231993" y="449051"/>
                  </a:cubicBezTo>
                  <a:cubicBezTo>
                    <a:pt x="291132" y="449051"/>
                    <a:pt x="338621" y="418038"/>
                    <a:pt x="346374" y="348238"/>
                  </a:cubicBezTo>
                  <a:lnTo>
                    <a:pt x="437475" y="348238"/>
                  </a:lnTo>
                  <a:cubicBezTo>
                    <a:pt x="434588" y="372467"/>
                    <a:pt x="430691" y="412223"/>
                    <a:pt x="395821" y="450020"/>
                  </a:cubicBezTo>
                  <a:cubicBezTo>
                    <a:pt x="374480" y="474249"/>
                    <a:pt x="326022" y="514954"/>
                    <a:pt x="228137" y="514954"/>
                  </a:cubicBezTo>
                  <a:cubicBezTo>
                    <a:pt x="74990" y="514954"/>
                    <a:pt x="2283" y="419976"/>
                    <a:pt x="2283" y="265860"/>
                  </a:cubicBezTo>
                  <a:cubicBezTo>
                    <a:pt x="2283" y="169913"/>
                    <a:pt x="21666" y="90442"/>
                    <a:pt x="98250" y="37118"/>
                  </a:cubicBezTo>
                  <a:cubicBezTo>
                    <a:pt x="144769" y="4167"/>
                    <a:pt x="202919" y="1279"/>
                    <a:pt x="231044" y="1279"/>
                  </a:cubicBezTo>
                  <a:cubicBezTo>
                    <a:pt x="449105" y="1279"/>
                    <a:pt x="444259" y="194142"/>
                    <a:pt x="442321" y="273613"/>
                  </a:cubicBezTo>
                  <a:lnTo>
                    <a:pt x="92435" y="27361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503733C-ADA7-4391-8EE4-1C3924D78736}"/>
                </a:ext>
              </a:extLst>
            </p:cNvPr>
            <p:cNvSpPr/>
            <p:nvPr/>
          </p:nvSpPr>
          <p:spPr>
            <a:xfrm>
              <a:off x="11481267" y="2239255"/>
              <a:ext cx="66266" cy="119115"/>
            </a:xfrm>
            <a:custGeom>
              <a:avLst/>
              <a:gdLst>
                <a:gd name="connsiteX0" fmla="*/ 7217 w 273322"/>
                <a:gd name="connsiteY0" fmla="*/ 104901 h 491301"/>
                <a:gd name="connsiteX1" fmla="*/ 2371 w 273322"/>
                <a:gd name="connsiteY1" fmla="*/ 6047 h 491301"/>
                <a:gd name="connsiteX2" fmla="*/ 94441 w 273322"/>
                <a:gd name="connsiteY2" fmla="*/ 6047 h 491301"/>
                <a:gd name="connsiteX3" fmla="*/ 96379 w 273322"/>
                <a:gd name="connsiteY3" fmla="*/ 100055 h 491301"/>
                <a:gd name="connsiteX4" fmla="*/ 212698 w 273322"/>
                <a:gd name="connsiteY4" fmla="*/ 4089 h 491301"/>
                <a:gd name="connsiteX5" fmla="*/ 275694 w 273322"/>
                <a:gd name="connsiteY5" fmla="*/ 2150 h 491301"/>
                <a:gd name="connsiteX6" fmla="*/ 275694 w 273322"/>
                <a:gd name="connsiteY6" fmla="*/ 91313 h 491301"/>
                <a:gd name="connsiteX7" fmla="*/ 258249 w 273322"/>
                <a:gd name="connsiteY7" fmla="*/ 87456 h 491301"/>
                <a:gd name="connsiteX8" fmla="*/ 232082 w 273322"/>
                <a:gd name="connsiteY8" fmla="*/ 86487 h 491301"/>
                <a:gd name="connsiteX9" fmla="*/ 99287 w 273322"/>
                <a:gd name="connsiteY9" fmla="*/ 233799 h 491301"/>
                <a:gd name="connsiteX10" fmla="*/ 99287 w 273322"/>
                <a:gd name="connsiteY10" fmla="*/ 492585 h 491301"/>
                <a:gd name="connsiteX11" fmla="*/ 7217 w 273322"/>
                <a:gd name="connsiteY11" fmla="*/ 492585 h 491301"/>
                <a:gd name="connsiteX12" fmla="*/ 7217 w 273322"/>
                <a:gd name="connsiteY12" fmla="*/ 104901 h 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22" h="491301">
                  <a:moveTo>
                    <a:pt x="7217" y="104901"/>
                  </a:moveTo>
                  <a:cubicBezTo>
                    <a:pt x="7217" y="71930"/>
                    <a:pt x="5258" y="38009"/>
                    <a:pt x="2371" y="6047"/>
                  </a:cubicBezTo>
                  <a:lnTo>
                    <a:pt x="94441" y="6047"/>
                  </a:lnTo>
                  <a:lnTo>
                    <a:pt x="96379" y="100055"/>
                  </a:lnTo>
                  <a:cubicBezTo>
                    <a:pt x="113824" y="32194"/>
                    <a:pt x="171974" y="9903"/>
                    <a:pt x="212698" y="4089"/>
                  </a:cubicBezTo>
                  <a:cubicBezTo>
                    <a:pt x="239835" y="212"/>
                    <a:pt x="260167" y="1181"/>
                    <a:pt x="275694" y="2150"/>
                  </a:cubicBezTo>
                  <a:lnTo>
                    <a:pt x="275694" y="91313"/>
                  </a:lnTo>
                  <a:cubicBezTo>
                    <a:pt x="270848" y="89374"/>
                    <a:pt x="265033" y="88426"/>
                    <a:pt x="258249" y="87456"/>
                  </a:cubicBezTo>
                  <a:cubicBezTo>
                    <a:pt x="251465" y="86487"/>
                    <a:pt x="242722" y="86487"/>
                    <a:pt x="232082" y="86487"/>
                  </a:cubicBezTo>
                  <a:cubicBezTo>
                    <a:pt x="124485" y="86487"/>
                    <a:pt x="99287" y="150452"/>
                    <a:pt x="99287" y="233799"/>
                  </a:cubicBezTo>
                  <a:lnTo>
                    <a:pt x="99287" y="492585"/>
                  </a:lnTo>
                  <a:lnTo>
                    <a:pt x="7217" y="492585"/>
                  </a:lnTo>
                  <a:lnTo>
                    <a:pt x="7217" y="10490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38EEDA32-FCFE-44CB-BB59-7605DA9830DA}"/>
                </a:ext>
              </a:extLst>
            </p:cNvPr>
            <p:cNvSpPr/>
            <p:nvPr/>
          </p:nvSpPr>
          <p:spPr>
            <a:xfrm>
              <a:off x="11573135" y="2238051"/>
              <a:ext cx="102926" cy="120314"/>
            </a:xfrm>
            <a:custGeom>
              <a:avLst/>
              <a:gdLst>
                <a:gd name="connsiteX0" fmla="*/ 3430 w 424531"/>
                <a:gd name="connsiteY0" fmla="*/ 67208 h 496249"/>
                <a:gd name="connsiteX1" fmla="*/ 2461 w 424531"/>
                <a:gd name="connsiteY1" fmla="*/ 10997 h 496249"/>
                <a:gd name="connsiteX2" fmla="*/ 93582 w 424531"/>
                <a:gd name="connsiteY2" fmla="*/ 10997 h 496249"/>
                <a:gd name="connsiteX3" fmla="*/ 94551 w 424531"/>
                <a:gd name="connsiteY3" fmla="*/ 89498 h 496249"/>
                <a:gd name="connsiteX4" fmla="*/ 250586 w 424531"/>
                <a:gd name="connsiteY4" fmla="*/ 1285 h 496249"/>
                <a:gd name="connsiteX5" fmla="*/ 426993 w 424531"/>
                <a:gd name="connsiteY5" fmla="*/ 167031 h 496249"/>
                <a:gd name="connsiteX6" fmla="*/ 426993 w 424531"/>
                <a:gd name="connsiteY6" fmla="*/ 497534 h 496249"/>
                <a:gd name="connsiteX7" fmla="*/ 333953 w 424531"/>
                <a:gd name="connsiteY7" fmla="*/ 497534 h 496249"/>
                <a:gd name="connsiteX8" fmla="*/ 333953 w 424531"/>
                <a:gd name="connsiteY8" fmla="*/ 188353 h 496249"/>
                <a:gd name="connsiteX9" fmla="*/ 307766 w 424531"/>
                <a:gd name="connsiteY9" fmla="*/ 105005 h 496249"/>
                <a:gd name="connsiteX10" fmla="*/ 221511 w 424531"/>
                <a:gd name="connsiteY10" fmla="*/ 72033 h 496249"/>
                <a:gd name="connsiteX11" fmla="*/ 94551 w 424531"/>
                <a:gd name="connsiteY11" fmla="*/ 217427 h 496249"/>
                <a:gd name="connsiteX12" fmla="*/ 94551 w 424531"/>
                <a:gd name="connsiteY12" fmla="*/ 497534 h 496249"/>
                <a:gd name="connsiteX13" fmla="*/ 3430 w 424531"/>
                <a:gd name="connsiteY13" fmla="*/ 497534 h 496249"/>
                <a:gd name="connsiteX14" fmla="*/ 3430 w 424531"/>
                <a:gd name="connsiteY14" fmla="*/ 67208 h 49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531" h="496249">
                  <a:moveTo>
                    <a:pt x="3430" y="67208"/>
                  </a:moveTo>
                  <a:lnTo>
                    <a:pt x="2461" y="10997"/>
                  </a:lnTo>
                  <a:lnTo>
                    <a:pt x="93582" y="10997"/>
                  </a:lnTo>
                  <a:lnTo>
                    <a:pt x="94551" y="89498"/>
                  </a:lnTo>
                  <a:cubicBezTo>
                    <a:pt x="105212" y="69146"/>
                    <a:pt x="140101" y="1285"/>
                    <a:pt x="250586" y="1285"/>
                  </a:cubicBezTo>
                  <a:cubicBezTo>
                    <a:pt x="294198" y="1285"/>
                    <a:pt x="426993" y="17781"/>
                    <a:pt x="426993" y="167031"/>
                  </a:cubicBezTo>
                  <a:lnTo>
                    <a:pt x="426993" y="497534"/>
                  </a:lnTo>
                  <a:lnTo>
                    <a:pt x="333953" y="497534"/>
                  </a:lnTo>
                  <a:lnTo>
                    <a:pt x="333953" y="188353"/>
                  </a:lnTo>
                  <a:cubicBezTo>
                    <a:pt x="333953" y="156370"/>
                    <a:pt x="330077" y="127296"/>
                    <a:pt x="307766" y="105005"/>
                  </a:cubicBezTo>
                  <a:cubicBezTo>
                    <a:pt x="284526" y="82714"/>
                    <a:pt x="252524" y="72033"/>
                    <a:pt x="221511" y="72033"/>
                  </a:cubicBezTo>
                  <a:cubicBezTo>
                    <a:pt x="155608" y="72033"/>
                    <a:pt x="94551" y="119542"/>
                    <a:pt x="94551" y="217427"/>
                  </a:cubicBezTo>
                  <a:lnTo>
                    <a:pt x="94551" y="497534"/>
                  </a:lnTo>
                  <a:lnTo>
                    <a:pt x="3430" y="497534"/>
                  </a:lnTo>
                  <a:lnTo>
                    <a:pt x="3430" y="67208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DFBF0B11-9FD3-4F13-9205-FFDFB4DCDD2F}"/>
                </a:ext>
              </a:extLst>
            </p:cNvPr>
            <p:cNvSpPr/>
            <p:nvPr/>
          </p:nvSpPr>
          <p:spPr>
            <a:xfrm rot="6876359" flipV="1">
              <a:off x="8582940" y="1206625"/>
              <a:ext cx="1312531" cy="267273"/>
            </a:xfrm>
            <a:custGeom>
              <a:avLst/>
              <a:gdLst>
                <a:gd name="connsiteX0" fmla="*/ 519 w 5413679"/>
                <a:gd name="connsiteY0" fmla="*/ 1102993 h 1102397"/>
                <a:gd name="connsiteX1" fmla="*/ 5414199 w 5413679"/>
                <a:gd name="connsiteY1" fmla="*/ 1102993 h 1102397"/>
                <a:gd name="connsiteX2" fmla="*/ 4531154 w 5413679"/>
                <a:gd name="connsiteY2" fmla="*/ 5845 h 1102397"/>
                <a:gd name="connsiteX3" fmla="*/ 1074246 w 5413679"/>
                <a:gd name="connsiteY3" fmla="*/ 596 h 1102397"/>
                <a:gd name="connsiteX4" fmla="*/ 519 w 5413679"/>
                <a:gd name="connsiteY4" fmla="*/ 1102993 h 110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3679" h="1102397">
                  <a:moveTo>
                    <a:pt x="519" y="1102993"/>
                  </a:moveTo>
                  <a:lnTo>
                    <a:pt x="5414199" y="1102993"/>
                  </a:lnTo>
                  <a:lnTo>
                    <a:pt x="4531154" y="5845"/>
                  </a:lnTo>
                  <a:lnTo>
                    <a:pt x="1074246" y="596"/>
                  </a:lnTo>
                  <a:lnTo>
                    <a:pt x="519" y="110299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27BC8148-E2D9-4E95-A659-6951A5789876}"/>
                </a:ext>
              </a:extLst>
            </p:cNvPr>
            <p:cNvSpPr/>
            <p:nvPr/>
          </p:nvSpPr>
          <p:spPr>
            <a:xfrm rot="17793905" flipV="1">
              <a:off x="8591442" y="1112943"/>
              <a:ext cx="588515" cy="294260"/>
            </a:xfrm>
            <a:custGeom>
              <a:avLst/>
              <a:gdLst>
                <a:gd name="connsiteX0" fmla="*/ 910348 w 2427397"/>
                <a:gd name="connsiteY0" fmla="*/ 1214101 h 1213709"/>
                <a:gd name="connsiteX1" fmla="*/ 2427504 w 2427397"/>
                <a:gd name="connsiteY1" fmla="*/ 1214101 h 1213709"/>
                <a:gd name="connsiteX2" fmla="*/ 1517202 w 2427397"/>
                <a:gd name="connsiteY2" fmla="*/ 412 h 1213709"/>
                <a:gd name="connsiteX3" fmla="*/ 106 w 2427397"/>
                <a:gd name="connsiteY3" fmla="*/ 392 h 1213709"/>
                <a:gd name="connsiteX4" fmla="*/ 910348 w 2427397"/>
                <a:gd name="connsiteY4" fmla="*/ 1214101 h 121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397" h="1213709">
                  <a:moveTo>
                    <a:pt x="910348" y="1214101"/>
                  </a:moveTo>
                  <a:lnTo>
                    <a:pt x="2427504" y="1214101"/>
                  </a:lnTo>
                  <a:lnTo>
                    <a:pt x="1517202" y="412"/>
                  </a:lnTo>
                  <a:lnTo>
                    <a:pt x="106" y="392"/>
                  </a:lnTo>
                  <a:lnTo>
                    <a:pt x="910348" y="121410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4803A62C-C116-48E4-B971-4CAD1642BB0D}"/>
                </a:ext>
              </a:extLst>
            </p:cNvPr>
            <p:cNvSpPr/>
            <p:nvPr/>
          </p:nvSpPr>
          <p:spPr>
            <a:xfrm>
              <a:off x="9699497" y="1250968"/>
              <a:ext cx="430787" cy="665179"/>
            </a:xfrm>
            <a:custGeom>
              <a:avLst/>
              <a:gdLst>
                <a:gd name="connsiteX0" fmla="*/ 394127 w 1776830"/>
                <a:gd name="connsiteY0" fmla="*/ 322864 h 2743606"/>
                <a:gd name="connsiteX1" fmla="*/ 806847 w 1776830"/>
                <a:gd name="connsiteY1" fmla="*/ 322864 h 2743606"/>
                <a:gd name="connsiteX2" fmla="*/ 1313999 w 1776830"/>
                <a:gd name="connsiteY2" fmla="*/ 731707 h 2743606"/>
                <a:gd name="connsiteX3" fmla="*/ 610350 w 1776830"/>
                <a:gd name="connsiteY3" fmla="*/ 1171968 h 2743606"/>
                <a:gd name="connsiteX4" fmla="*/ 394127 w 1776830"/>
                <a:gd name="connsiteY4" fmla="*/ 1171968 h 2743606"/>
                <a:gd name="connsiteX5" fmla="*/ 394127 w 1776830"/>
                <a:gd name="connsiteY5" fmla="*/ 322864 h 2743606"/>
                <a:gd name="connsiteX6" fmla="*/ 394127 w 1776830"/>
                <a:gd name="connsiteY6" fmla="*/ 1494273 h 2743606"/>
                <a:gd name="connsiteX7" fmla="*/ 649621 w 1776830"/>
                <a:gd name="connsiteY7" fmla="*/ 1494273 h 2743606"/>
                <a:gd name="connsiteX8" fmla="*/ 1361145 w 1776830"/>
                <a:gd name="connsiteY8" fmla="*/ 1977722 h 2743606"/>
                <a:gd name="connsiteX9" fmla="*/ 688932 w 1776830"/>
                <a:gd name="connsiteY9" fmla="*/ 2422000 h 2743606"/>
                <a:gd name="connsiteX10" fmla="*/ 394127 w 1776830"/>
                <a:gd name="connsiteY10" fmla="*/ 2422000 h 2743606"/>
                <a:gd name="connsiteX11" fmla="*/ 394127 w 1776830"/>
                <a:gd name="connsiteY11" fmla="*/ 1494273 h 2743606"/>
                <a:gd name="connsiteX12" fmla="*/ 992 w 1776830"/>
                <a:gd name="connsiteY12" fmla="*/ 2744326 h 2743606"/>
                <a:gd name="connsiteX13" fmla="*/ 732161 w 1776830"/>
                <a:gd name="connsiteY13" fmla="*/ 2744326 h 2743606"/>
                <a:gd name="connsiteX14" fmla="*/ 1777822 w 1776830"/>
                <a:gd name="connsiteY14" fmla="*/ 2013116 h 2743606"/>
                <a:gd name="connsiteX15" fmla="*/ 1140984 w 1776830"/>
                <a:gd name="connsiteY15" fmla="*/ 1352716 h 2743606"/>
                <a:gd name="connsiteX16" fmla="*/ 1140984 w 1776830"/>
                <a:gd name="connsiteY16" fmla="*/ 1344861 h 2743606"/>
                <a:gd name="connsiteX17" fmla="*/ 1707033 w 1776830"/>
                <a:gd name="connsiteY17" fmla="*/ 692355 h 2743606"/>
                <a:gd name="connsiteX18" fmla="*/ 743972 w 1776830"/>
                <a:gd name="connsiteY18" fmla="*/ 720 h 2743606"/>
                <a:gd name="connsiteX19" fmla="*/ 992 w 1776830"/>
                <a:gd name="connsiteY19" fmla="*/ 720 h 2743606"/>
                <a:gd name="connsiteX20" fmla="*/ 992 w 1776830"/>
                <a:gd name="connsiteY20" fmla="*/ 274432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6830" h="2743606">
                  <a:moveTo>
                    <a:pt x="394127" y="322864"/>
                  </a:moveTo>
                  <a:lnTo>
                    <a:pt x="806847" y="322864"/>
                  </a:lnTo>
                  <a:cubicBezTo>
                    <a:pt x="1034821" y="322864"/>
                    <a:pt x="1313999" y="405424"/>
                    <a:pt x="1313999" y="731707"/>
                  </a:cubicBezTo>
                  <a:cubicBezTo>
                    <a:pt x="1313999" y="1136573"/>
                    <a:pt x="991653" y="1171968"/>
                    <a:pt x="610350" y="1171968"/>
                  </a:cubicBezTo>
                  <a:lnTo>
                    <a:pt x="394127" y="1171968"/>
                  </a:lnTo>
                  <a:lnTo>
                    <a:pt x="394127" y="322864"/>
                  </a:lnTo>
                  <a:close/>
                  <a:moveTo>
                    <a:pt x="394127" y="1494273"/>
                  </a:moveTo>
                  <a:lnTo>
                    <a:pt x="649621" y="1494273"/>
                  </a:lnTo>
                  <a:cubicBezTo>
                    <a:pt x="987655" y="1494273"/>
                    <a:pt x="1361145" y="1553271"/>
                    <a:pt x="1361145" y="1977722"/>
                  </a:cubicBezTo>
                  <a:cubicBezTo>
                    <a:pt x="1361145" y="2347314"/>
                    <a:pt x="1042756" y="2422000"/>
                    <a:pt x="688932" y="2422000"/>
                  </a:cubicBezTo>
                  <a:lnTo>
                    <a:pt x="394127" y="2422000"/>
                  </a:lnTo>
                  <a:lnTo>
                    <a:pt x="394127" y="1494273"/>
                  </a:lnTo>
                  <a:close/>
                  <a:moveTo>
                    <a:pt x="992" y="2744326"/>
                  </a:moveTo>
                  <a:lnTo>
                    <a:pt x="732161" y="2744326"/>
                  </a:lnTo>
                  <a:cubicBezTo>
                    <a:pt x="1290356" y="2744326"/>
                    <a:pt x="1777822" y="2602829"/>
                    <a:pt x="1777822" y="2013116"/>
                  </a:cubicBezTo>
                  <a:cubicBezTo>
                    <a:pt x="1777822" y="1627916"/>
                    <a:pt x="1514433" y="1384213"/>
                    <a:pt x="1140984" y="1352716"/>
                  </a:cubicBezTo>
                  <a:lnTo>
                    <a:pt x="1140984" y="1344861"/>
                  </a:lnTo>
                  <a:cubicBezTo>
                    <a:pt x="1486893" y="1258384"/>
                    <a:pt x="1707033" y="1069721"/>
                    <a:pt x="1707033" y="692355"/>
                  </a:cubicBezTo>
                  <a:cubicBezTo>
                    <a:pt x="1707033" y="185385"/>
                    <a:pt x="1313999" y="720"/>
                    <a:pt x="743972" y="720"/>
                  </a:cubicBezTo>
                  <a:lnTo>
                    <a:pt x="992" y="720"/>
                  </a:lnTo>
                  <a:lnTo>
                    <a:pt x="992" y="274432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A9A85EE-23F7-47E4-806A-C5E00DE7ACC9}"/>
                </a:ext>
              </a:extLst>
            </p:cNvPr>
            <p:cNvSpPr/>
            <p:nvPr/>
          </p:nvSpPr>
          <p:spPr>
            <a:xfrm>
              <a:off x="10165285" y="1250968"/>
              <a:ext cx="555870" cy="665179"/>
            </a:xfrm>
            <a:custGeom>
              <a:avLst/>
              <a:gdLst>
                <a:gd name="connsiteX0" fmla="*/ 2294268 w 2292745"/>
                <a:gd name="connsiteY0" fmla="*/ 736 h 2743606"/>
                <a:gd name="connsiteX1" fmla="*/ 1881548 w 2292745"/>
                <a:gd name="connsiteY1" fmla="*/ 736 h 2743606"/>
                <a:gd name="connsiteX2" fmla="*/ 1153872 w 2292745"/>
                <a:gd name="connsiteY2" fmla="*/ 2398413 h 2743606"/>
                <a:gd name="connsiteX3" fmla="*/ 1145917 w 2292745"/>
                <a:gd name="connsiteY3" fmla="*/ 2398413 h 2743606"/>
                <a:gd name="connsiteX4" fmla="*/ 441823 w 2292745"/>
                <a:gd name="connsiteY4" fmla="*/ 736 h 2743606"/>
                <a:gd name="connsiteX5" fmla="*/ 1523 w 2292745"/>
                <a:gd name="connsiteY5" fmla="*/ 736 h 2743606"/>
                <a:gd name="connsiteX6" fmla="*/ 894360 w 2292745"/>
                <a:gd name="connsiteY6" fmla="*/ 2744342 h 2743606"/>
                <a:gd name="connsiteX7" fmla="*/ 1385743 w 2292745"/>
                <a:gd name="connsiteY7" fmla="*/ 2744342 h 2743606"/>
                <a:gd name="connsiteX8" fmla="*/ 2294268 w 2292745"/>
                <a:gd name="connsiteY8" fmla="*/ 73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745" h="2743606">
                  <a:moveTo>
                    <a:pt x="2294268" y="736"/>
                  </a:moveTo>
                  <a:lnTo>
                    <a:pt x="1881548" y="736"/>
                  </a:lnTo>
                  <a:lnTo>
                    <a:pt x="1153872" y="2398413"/>
                  </a:lnTo>
                  <a:lnTo>
                    <a:pt x="1145917" y="2398413"/>
                  </a:lnTo>
                  <a:lnTo>
                    <a:pt x="441823" y="736"/>
                  </a:lnTo>
                  <a:lnTo>
                    <a:pt x="1523" y="736"/>
                  </a:lnTo>
                  <a:lnTo>
                    <a:pt x="894360" y="2744342"/>
                  </a:lnTo>
                  <a:lnTo>
                    <a:pt x="1385743" y="2744342"/>
                  </a:lnTo>
                  <a:lnTo>
                    <a:pt x="2294268" y="73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82E2437E-0C51-4F8D-BBB2-A7717771E71D}"/>
                </a:ext>
              </a:extLst>
            </p:cNvPr>
            <p:cNvSpPr/>
            <p:nvPr/>
          </p:nvSpPr>
          <p:spPr>
            <a:xfrm>
              <a:off x="10758070" y="1239518"/>
              <a:ext cx="387088" cy="688055"/>
            </a:xfrm>
            <a:custGeom>
              <a:avLst/>
              <a:gdLst>
                <a:gd name="connsiteX0" fmla="*/ 1468732 w 1596587"/>
                <a:gd name="connsiteY0" fmla="*/ 99062 h 2837957"/>
                <a:gd name="connsiteX1" fmla="*/ 882715 w 1596587"/>
                <a:gd name="connsiteY1" fmla="*/ 733 h 2837957"/>
                <a:gd name="connsiteX2" fmla="*/ 1932 w 1596587"/>
                <a:gd name="connsiteY2" fmla="*/ 747449 h 2837957"/>
                <a:gd name="connsiteX3" fmla="*/ 1181660 w 1596587"/>
                <a:gd name="connsiteY3" fmla="*/ 2044647 h 2837957"/>
                <a:gd name="connsiteX4" fmla="*/ 642767 w 1596587"/>
                <a:gd name="connsiteY4" fmla="*/ 2492843 h 2837957"/>
                <a:gd name="connsiteX5" fmla="*/ 72721 w 1596587"/>
                <a:gd name="connsiteY5" fmla="*/ 2359179 h 2837957"/>
                <a:gd name="connsiteX6" fmla="*/ 33369 w 1596587"/>
                <a:gd name="connsiteY6" fmla="*/ 2724754 h 2837957"/>
                <a:gd name="connsiteX7" fmla="*/ 595541 w 1596587"/>
                <a:gd name="connsiteY7" fmla="*/ 2838691 h 2837957"/>
                <a:gd name="connsiteX8" fmla="*/ 1598519 w 1596587"/>
                <a:gd name="connsiteY8" fmla="*/ 2021085 h 2837957"/>
                <a:gd name="connsiteX9" fmla="*/ 418629 w 1596587"/>
                <a:gd name="connsiteY9" fmla="*/ 712034 h 2837957"/>
                <a:gd name="connsiteX10" fmla="*/ 898363 w 1596587"/>
                <a:gd name="connsiteY10" fmla="*/ 346541 h 2837957"/>
                <a:gd name="connsiteX11" fmla="*/ 1413672 w 1596587"/>
                <a:gd name="connsiteY11" fmla="*/ 460498 h 2837957"/>
                <a:gd name="connsiteX12" fmla="*/ 1468732 w 1596587"/>
                <a:gd name="connsiteY12" fmla="*/ 99062 h 28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87" h="2837957">
                  <a:moveTo>
                    <a:pt x="1468732" y="99062"/>
                  </a:moveTo>
                  <a:cubicBezTo>
                    <a:pt x="1279969" y="32231"/>
                    <a:pt x="1063644" y="733"/>
                    <a:pt x="882715" y="733"/>
                  </a:cubicBezTo>
                  <a:cubicBezTo>
                    <a:pt x="387212" y="733"/>
                    <a:pt x="1932" y="260144"/>
                    <a:pt x="1932" y="747449"/>
                  </a:cubicBezTo>
                  <a:cubicBezTo>
                    <a:pt x="1932" y="1600530"/>
                    <a:pt x="1181660" y="1431473"/>
                    <a:pt x="1181660" y="2044647"/>
                  </a:cubicBezTo>
                  <a:cubicBezTo>
                    <a:pt x="1181660" y="2367034"/>
                    <a:pt x="866946" y="2492843"/>
                    <a:pt x="642767" y="2492843"/>
                  </a:cubicBezTo>
                  <a:cubicBezTo>
                    <a:pt x="442192" y="2492843"/>
                    <a:pt x="206363" y="2414260"/>
                    <a:pt x="72721" y="2359179"/>
                  </a:cubicBezTo>
                  <a:lnTo>
                    <a:pt x="33369" y="2724754"/>
                  </a:lnTo>
                  <a:cubicBezTo>
                    <a:pt x="214218" y="2783731"/>
                    <a:pt x="402941" y="2838691"/>
                    <a:pt x="595541" y="2838691"/>
                  </a:cubicBezTo>
                  <a:cubicBezTo>
                    <a:pt x="1146245" y="2838691"/>
                    <a:pt x="1598519" y="2606840"/>
                    <a:pt x="1598519" y="2021085"/>
                  </a:cubicBezTo>
                  <a:cubicBezTo>
                    <a:pt x="1598519" y="1116981"/>
                    <a:pt x="418629" y="1238833"/>
                    <a:pt x="418629" y="712034"/>
                  </a:cubicBezTo>
                  <a:cubicBezTo>
                    <a:pt x="418629" y="425143"/>
                    <a:pt x="678121" y="346541"/>
                    <a:pt x="898363" y="346541"/>
                  </a:cubicBezTo>
                  <a:cubicBezTo>
                    <a:pt x="1102956" y="346541"/>
                    <a:pt x="1213077" y="381854"/>
                    <a:pt x="1413672" y="460498"/>
                  </a:cubicBezTo>
                  <a:lnTo>
                    <a:pt x="1468732" y="99062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381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8B9C9-23B9-43E1-BE03-BB3F50FC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AC1F5C-D396-4CE7-8466-1839CF83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0AED-CC73-4928-9496-F2B8D0A9D937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B22ECF-5069-4589-83F4-DB3015AE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FFD6A7-9E08-40F9-B9DE-C64228C3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787511EB-DB54-4D15-9B50-0CC1A0DC6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B3297BD-0605-4802-9989-74C7A4919489}"/>
              </a:ext>
            </a:extLst>
          </p:cNvPr>
          <p:cNvSpPr/>
          <p:nvPr userDrawn="1"/>
        </p:nvSpPr>
        <p:spPr>
          <a:xfrm>
            <a:off x="-11254" y="1443525"/>
            <a:ext cx="12192000" cy="5040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6EE532A-E3B8-447B-9294-8BBDBFF3A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5544" y="2135881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AAA878D-4393-4ADA-9AB4-EE300BFD15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7300" y="2985092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7A1CB510-E98F-46AF-BA8F-129FD1DBFA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32" y="2135881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375A4BB4-3CE5-491E-8BA4-9CD430AB8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0588" y="2985092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7D676C96-2C3E-42D0-B4FB-9C4D204995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2120" y="2135881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2CEC78D1-1C22-4B37-A3C9-246D6EC7B2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3876" y="2985092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0E355A8D-1451-439A-9D3C-1CCB0F95E6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35408" y="2135881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29A7C06D-C5B8-476B-81B8-2EB5259742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7164" y="2985092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E951CEF7-BDAF-4EF1-B2B0-06251A90AF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85544" y="4224036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4ED8199A-3518-4B55-803F-2054207000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7300" y="5067504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554D40B6-0423-49D1-9EA7-69F3FD5AB9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8832" y="4224036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5" name="Textplatzhalter 12">
            <a:extLst>
              <a:ext uri="{FF2B5EF4-FFF2-40B4-BE49-F238E27FC236}">
                <a16:creationId xmlns:a16="http://schemas.microsoft.com/office/drawing/2014/main" id="{B1D0B204-CA5E-4447-B585-701B04C51DA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80588" y="5067504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8CB6577C-8E83-4B39-B6C5-7119B3B024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52120" y="4224036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51B3F89A-6E35-454B-93D2-C6578F7FE5F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63876" y="5067504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DEC7CF6B-1B6D-4A86-8B01-26EA2F3FC1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35408" y="4224036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7C82FF57-4B9F-4D8F-BBF7-E3C36EB5A0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47164" y="5067504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43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69A6034B-5EF6-4D61-80E8-97F2BB2DEBAD}"/>
              </a:ext>
            </a:extLst>
          </p:cNvPr>
          <p:cNvSpPr/>
          <p:nvPr userDrawn="1"/>
        </p:nvSpPr>
        <p:spPr>
          <a:xfrm>
            <a:off x="0" y="6488906"/>
            <a:ext cx="12192000" cy="369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03A0DC-3233-4ABE-9487-E6BCB8EA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0E82EB-2947-47AA-99D9-E321DEC1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0BAC82-ABEC-4395-B11A-0512FF49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AE0433-31CA-4FFF-A061-9F333F263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48CCF5-5272-4D85-8B20-7F61E0C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B6AD5F-0DA1-49CC-B030-B4DC2FC8D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317" y="1451770"/>
            <a:ext cx="11157745" cy="4677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 baseline="0">
                <a:solidFill>
                  <a:schemeClr val="tx1"/>
                </a:solidFill>
              </a:defRPr>
            </a:lvl2pPr>
            <a:lvl3pPr marL="216000" indent="0">
              <a:buNone/>
              <a:defRPr>
                <a:solidFill>
                  <a:schemeClr val="tx1"/>
                </a:solidFill>
              </a:defRPr>
            </a:lvl3pPr>
            <a:lvl4pPr marL="432000" indent="0">
              <a:buNone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  <a:endParaRPr lang="de-DE" dirty="0"/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56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08F3103-8BB5-4B14-AF22-CA87749221E0}"/>
              </a:ext>
            </a:extLst>
          </p:cNvPr>
          <p:cNvSpPr/>
          <p:nvPr userDrawn="1"/>
        </p:nvSpPr>
        <p:spPr>
          <a:xfrm>
            <a:off x="0" y="6488906"/>
            <a:ext cx="12192000" cy="369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03A0DC-3233-4ABE-9487-E6BCB8EA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0E82EB-2947-47AA-99D9-E321DEC1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AE0433-31CA-4FFF-A061-9F333F263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48CCF5-5272-4D85-8B20-7F61E0C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B6AD5F-0DA1-49CC-B030-B4DC2FC8D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7" y="1451770"/>
            <a:ext cx="5469733" cy="467756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F980CB-BBDA-4FA8-9477-0A39592B80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952" y="1451770"/>
            <a:ext cx="5988048" cy="540623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80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9829659-41D2-4008-B5CD-C73642153697}"/>
              </a:ext>
            </a:extLst>
          </p:cNvPr>
          <p:cNvSpPr/>
          <p:nvPr userDrawn="1"/>
        </p:nvSpPr>
        <p:spPr>
          <a:xfrm>
            <a:off x="0" y="6488906"/>
            <a:ext cx="12192000" cy="369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AE0433-31CA-4FFF-A061-9F333F263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48CCF5-5272-4D85-8B20-7F61E0C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B6AD5F-0DA1-49CC-B030-B4DC2FC8D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451770"/>
            <a:ext cx="5469733" cy="4677568"/>
          </a:xfrm>
        </p:spPr>
        <p:txBody>
          <a:bodyPr lIns="18000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376918E-1E8C-4A6D-8F08-5A0B8AFF1DC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F980CB-BBDA-4FA8-9477-0A39592B80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451770"/>
            <a:ext cx="5988048" cy="540623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017485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AE0433-31CA-4FFF-A061-9F333F263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48CCF5-5272-4D85-8B20-7F61E0C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F980CB-BBDA-4FA8-9477-0A39592B80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451770"/>
            <a:ext cx="12192000" cy="540623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86934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B0E5FC-4027-40D3-A35B-3F263AEB0AC2}"/>
              </a:ext>
            </a:extLst>
          </p:cNvPr>
          <p:cNvSpPr/>
          <p:nvPr userDrawn="1"/>
        </p:nvSpPr>
        <p:spPr>
          <a:xfrm>
            <a:off x="0" y="6488906"/>
            <a:ext cx="12192000" cy="369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03A0DC-3233-4ABE-9487-E6BCB8EA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27F8-E029-4DDA-AD32-6E6DA3AECF62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0E82EB-2947-47AA-99D9-E321DEC1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0BAC82-ABEC-4395-B11A-0512FF49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AE0433-31CA-4FFF-A061-9F333F263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48CCF5-5272-4D85-8B20-7F61E0C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5EA8DC-56FA-4414-A7B7-6D0E0B11A9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8318" y="1449388"/>
            <a:ext cx="11157745" cy="467995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45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D598203-9926-405B-A038-795A111923FA}"/>
              </a:ext>
            </a:extLst>
          </p:cNvPr>
          <p:cNvSpPr/>
          <p:nvPr userDrawn="1"/>
        </p:nvSpPr>
        <p:spPr>
          <a:xfrm>
            <a:off x="0" y="6488906"/>
            <a:ext cx="12192000" cy="369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98B9C9-23B9-43E1-BE03-BB3F50FC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AC1F5C-D396-4CE7-8466-1839CF83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0AED-CC73-4928-9496-F2B8D0A9D937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B22ECF-5069-4589-83F4-DB3015AE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FFD6A7-9E08-40F9-B9DE-C64228C3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787511EB-DB54-4D15-9B50-0CC1A0DC6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276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8B9C9-23B9-43E1-BE03-BB3F50FC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AC1F5C-D396-4CE7-8466-1839CF83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0AED-CC73-4928-9496-F2B8D0A9D937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B22ECF-5069-4589-83F4-DB3015AE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FFD6A7-9E08-40F9-B9DE-C64228C3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787511EB-DB54-4D15-9B50-0CC1A0DC6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B3297BD-0605-4802-9989-74C7A4919489}"/>
              </a:ext>
            </a:extLst>
          </p:cNvPr>
          <p:cNvSpPr/>
          <p:nvPr userDrawn="1"/>
        </p:nvSpPr>
        <p:spPr>
          <a:xfrm>
            <a:off x="-11254" y="1443525"/>
            <a:ext cx="12192000" cy="5040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6EE532A-E3B8-447B-9294-8BBDBFF3A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5544" y="2135881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AAA878D-4393-4ADA-9AB4-EE300BFD15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7300" y="2985092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7A1CB510-E98F-46AF-BA8F-129FD1DBFA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32" y="2135881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375A4BB4-3CE5-491E-8BA4-9CD430AB8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0588" y="2985092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7D676C96-2C3E-42D0-B4FB-9C4D204995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2120" y="2135881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2CEC78D1-1C22-4B37-A3C9-246D6EC7B2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3876" y="2985092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0E355A8D-1451-439A-9D3C-1CCB0F95E6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35408" y="2135881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29A7C06D-C5B8-476B-81B8-2EB5259742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7164" y="2985092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E951CEF7-BDAF-4EF1-B2B0-06251A90AF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85544" y="4224036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4ED8199A-3518-4B55-803F-2054207000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7300" y="5067504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554D40B6-0423-49D1-9EA7-69F3FD5AB9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8832" y="4224036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5" name="Textplatzhalter 12">
            <a:extLst>
              <a:ext uri="{FF2B5EF4-FFF2-40B4-BE49-F238E27FC236}">
                <a16:creationId xmlns:a16="http://schemas.microsoft.com/office/drawing/2014/main" id="{B1D0B204-CA5E-4447-B585-701B04C51DA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80588" y="5067504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8CB6577C-8E83-4B39-B6C5-7119B3B024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52120" y="4224036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51B3F89A-6E35-454B-93D2-C6578F7FE5F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63876" y="5067504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DEC7CF6B-1B6D-4A86-8B01-26EA2F3FC1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35408" y="4224036"/>
            <a:ext cx="765048" cy="1104900"/>
          </a:xfrm>
          <a:prstGeom prst="diamond">
            <a:avLst/>
          </a:prstGeom>
          <a:solidFill>
            <a:srgbClr val="003561"/>
          </a:solidFill>
        </p:spPr>
        <p:txBody>
          <a:bodyPr anchor="ctr" anchorCtr="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7C82FF57-4B9F-4D8F-BBF7-E3C36EB5A0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47164" y="5067504"/>
            <a:ext cx="2141537" cy="221599"/>
          </a:xfrm>
        </p:spPr>
        <p:txBody>
          <a:bodyPr wrap="square">
            <a:spAutoFit/>
          </a:bodyPr>
          <a:lstStyle>
            <a:lvl1pPr algn="ctr"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29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CEF34D6-C9AA-49E6-9629-4DA8C2236C4C}"/>
              </a:ext>
            </a:extLst>
          </p:cNvPr>
          <p:cNvSpPr/>
          <p:nvPr userDrawn="1"/>
        </p:nvSpPr>
        <p:spPr>
          <a:xfrm>
            <a:off x="0" y="0"/>
            <a:ext cx="12192000" cy="6489700"/>
          </a:xfrm>
          <a:custGeom>
            <a:avLst/>
            <a:gdLst>
              <a:gd name="connsiteX0" fmla="*/ 0 w 12192000"/>
              <a:gd name="connsiteY0" fmla="*/ 0 h 6489700"/>
              <a:gd name="connsiteX1" fmla="*/ 9863896 w 12192000"/>
              <a:gd name="connsiteY1" fmla="*/ 0 h 6489700"/>
              <a:gd name="connsiteX2" fmla="*/ 10431845 w 12192000"/>
              <a:gd name="connsiteY2" fmla="*/ 1130300 h 6489700"/>
              <a:gd name="connsiteX3" fmla="*/ 12192000 w 12192000"/>
              <a:gd name="connsiteY3" fmla="*/ 1130300 h 6489700"/>
              <a:gd name="connsiteX4" fmla="*/ 12192000 w 12192000"/>
              <a:gd name="connsiteY4" fmla="*/ 6489700 h 6489700"/>
              <a:gd name="connsiteX5" fmla="*/ 0 w 12192000"/>
              <a:gd name="connsiteY5" fmla="*/ 6489700 h 648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489700">
                <a:moveTo>
                  <a:pt x="0" y="0"/>
                </a:moveTo>
                <a:lnTo>
                  <a:pt x="9863896" y="0"/>
                </a:lnTo>
                <a:lnTo>
                  <a:pt x="10431845" y="1130300"/>
                </a:lnTo>
                <a:lnTo>
                  <a:pt x="12192000" y="1130300"/>
                </a:lnTo>
                <a:lnTo>
                  <a:pt x="12192000" y="6489700"/>
                </a:lnTo>
                <a:lnTo>
                  <a:pt x="0" y="6489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98B9C9-23B9-43E1-BE03-BB3F50FC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AC1F5C-D396-4CE7-8466-1839CF83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0AED-CC73-4928-9496-F2B8D0A9D937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B22ECF-5069-4589-83F4-DB3015AE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FFD6A7-9E08-40F9-B9DE-C64228C3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787511EB-DB54-4D15-9B50-0CC1A0DC6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2967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2">
            <a:extLst>
              <a:ext uri="{FF2B5EF4-FFF2-40B4-BE49-F238E27FC236}">
                <a16:creationId xmlns:a16="http://schemas.microsoft.com/office/drawing/2014/main" id="{D6E9CCA3-39FE-454B-AA44-EB19E95CA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863896 w 12192000"/>
              <a:gd name="connsiteY1" fmla="*/ 0 h 6858000"/>
              <a:gd name="connsiteX2" fmla="*/ 10431845 w 12192000"/>
              <a:gd name="connsiteY2" fmla="*/ 1130300 h 6858000"/>
              <a:gd name="connsiteX3" fmla="*/ 12192000 w 12192000"/>
              <a:gd name="connsiteY3" fmla="*/ 11303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863896" y="0"/>
                </a:lnTo>
                <a:lnTo>
                  <a:pt x="10431845" y="1130300"/>
                </a:lnTo>
                <a:lnTo>
                  <a:pt x="12192000" y="11303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98B9C9-23B9-43E1-BE03-BB3F50FC5F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336687"/>
            <a:ext cx="11157745" cy="1384995"/>
          </a:xfrm>
        </p:spPr>
        <p:txBody>
          <a:bodyPr anchor="ctr" anchorCtr="0">
            <a:spAutoFit/>
          </a:bodyPr>
          <a:lstStyle>
            <a:lvl1pPr algn="ctr">
              <a:defRPr sz="10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00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787511EB-DB54-4D15-9B50-0CC1A0DC6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3728032"/>
            <a:ext cx="11157745" cy="443198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7F89452B-021D-41BD-A7EE-0B0B9CB056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863896 w 12192000"/>
              <a:gd name="connsiteY1" fmla="*/ 0 h 6858000"/>
              <a:gd name="connsiteX2" fmla="*/ 10431845 w 12192000"/>
              <a:gd name="connsiteY2" fmla="*/ 1130300 h 6858000"/>
              <a:gd name="connsiteX3" fmla="*/ 12192000 w 12192000"/>
              <a:gd name="connsiteY3" fmla="*/ 11303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863896" y="0"/>
                </a:lnTo>
                <a:lnTo>
                  <a:pt x="10431845" y="1130300"/>
                </a:lnTo>
                <a:lnTo>
                  <a:pt x="12192000" y="11303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91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B4DB38D-1EA3-48E2-9721-F90BD13FF3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1481 h 6858000"/>
              <a:gd name="connsiteX3" fmla="*/ 7680586 w 12192000"/>
              <a:gd name="connsiteY3" fmla="*/ 371481 h 6858000"/>
              <a:gd name="connsiteX4" fmla="*/ 9035045 w 12192000"/>
              <a:gd name="connsiteY4" fmla="*/ 3067050 h 6858000"/>
              <a:gd name="connsiteX5" fmla="*/ 12192000 w 12192000"/>
              <a:gd name="connsiteY5" fmla="*/ 30670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1481"/>
                </a:lnTo>
                <a:lnTo>
                  <a:pt x="7680586" y="371481"/>
                </a:lnTo>
                <a:lnTo>
                  <a:pt x="9035045" y="3067050"/>
                </a:lnTo>
                <a:lnTo>
                  <a:pt x="12192000" y="30670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F2C812B-7FD9-47C1-9315-C64B8F3DC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1481 h 6858000"/>
              <a:gd name="connsiteX3" fmla="*/ 7680586 w 12192000"/>
              <a:gd name="connsiteY3" fmla="*/ 371481 h 6858000"/>
              <a:gd name="connsiteX4" fmla="*/ 9035045 w 12192000"/>
              <a:gd name="connsiteY4" fmla="*/ 3067050 h 6858000"/>
              <a:gd name="connsiteX5" fmla="*/ 12192000 w 12192000"/>
              <a:gd name="connsiteY5" fmla="*/ 30670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1481"/>
                </a:lnTo>
                <a:lnTo>
                  <a:pt x="7680586" y="371481"/>
                </a:lnTo>
                <a:lnTo>
                  <a:pt x="9035045" y="3067050"/>
                </a:lnTo>
                <a:lnTo>
                  <a:pt x="12192000" y="30670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6DB906FB-C3DC-4B5C-9085-E9B9ED485A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318" y="5907739"/>
            <a:ext cx="7543800" cy="221599"/>
          </a:xfrm>
        </p:spPr>
        <p:txBody>
          <a:bodyPr anchor="b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BFA56A5-A899-4BA2-B5F1-EA842BEB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2637528"/>
            <a:ext cx="7543800" cy="1384995"/>
          </a:xfrm>
        </p:spPr>
        <p:txBody>
          <a:bodyPr anchor="b" anchorCtr="0">
            <a:sp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5B13815-936B-48A0-885E-3DF68989B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" y="4141299"/>
            <a:ext cx="7543800" cy="332399"/>
          </a:xfrm>
        </p:spPr>
        <p:txBody>
          <a:bodyPr>
            <a:spAutoFit/>
          </a:bodyPr>
          <a:lstStyle>
            <a:lvl1pPr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66A97A9-D57B-4B59-A3BB-916414D994FA}"/>
              </a:ext>
            </a:extLst>
          </p:cNvPr>
          <p:cNvGrpSpPr/>
          <p:nvPr userDrawn="1"/>
        </p:nvGrpSpPr>
        <p:grpSpPr>
          <a:xfrm>
            <a:off x="8738570" y="683996"/>
            <a:ext cx="2937491" cy="1719028"/>
            <a:chOff x="8738570" y="683996"/>
            <a:chExt cx="2937491" cy="1719028"/>
          </a:xfrm>
        </p:grpSpPr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726550CE-61DC-4CE6-9E2D-58ADDA017192}"/>
                </a:ext>
              </a:extLst>
            </p:cNvPr>
            <p:cNvSpPr/>
            <p:nvPr/>
          </p:nvSpPr>
          <p:spPr>
            <a:xfrm>
              <a:off x="9699502" y="2188707"/>
              <a:ext cx="231234" cy="169663"/>
            </a:xfrm>
            <a:custGeom>
              <a:avLst/>
              <a:gdLst>
                <a:gd name="connsiteX0" fmla="*/ 104633 w 953752"/>
                <a:gd name="connsiteY0" fmla="*/ 1272 h 699792"/>
                <a:gd name="connsiteX1" fmla="*/ 255821 w 953752"/>
                <a:gd name="connsiteY1" fmla="*/ 577013 h 699792"/>
                <a:gd name="connsiteX2" fmla="*/ 422537 w 953752"/>
                <a:gd name="connsiteY2" fmla="*/ 1272 h 699792"/>
                <a:gd name="connsiteX3" fmla="*/ 542733 w 953752"/>
                <a:gd name="connsiteY3" fmla="*/ 1272 h 699792"/>
                <a:gd name="connsiteX4" fmla="*/ 700705 w 953752"/>
                <a:gd name="connsiteY4" fmla="*/ 581859 h 699792"/>
                <a:gd name="connsiteX5" fmla="*/ 859688 w 953752"/>
                <a:gd name="connsiteY5" fmla="*/ 1272 h 699792"/>
                <a:gd name="connsiteX6" fmla="*/ 954665 w 953752"/>
                <a:gd name="connsiteY6" fmla="*/ 1272 h 699792"/>
                <a:gd name="connsiteX7" fmla="*/ 747245 w 953752"/>
                <a:gd name="connsiteY7" fmla="*/ 701065 h 699792"/>
                <a:gd name="connsiteX8" fmla="*/ 639648 w 953752"/>
                <a:gd name="connsiteY8" fmla="*/ 701065 h 699792"/>
                <a:gd name="connsiteX9" fmla="*/ 477779 w 953752"/>
                <a:gd name="connsiteY9" fmla="*/ 103054 h 699792"/>
                <a:gd name="connsiteX10" fmla="*/ 304300 w 953752"/>
                <a:gd name="connsiteY10" fmla="*/ 701065 h 699792"/>
                <a:gd name="connsiteX11" fmla="*/ 199610 w 953752"/>
                <a:gd name="connsiteY11" fmla="*/ 701065 h 699792"/>
                <a:gd name="connsiteX12" fmla="*/ 913 w 953752"/>
                <a:gd name="connsiteY12" fmla="*/ 1272 h 699792"/>
                <a:gd name="connsiteX13" fmla="*/ 104633 w 953752"/>
                <a:gd name="connsiteY13" fmla="*/ 1272 h 69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3752" h="699792">
                  <a:moveTo>
                    <a:pt x="104633" y="1272"/>
                  </a:moveTo>
                  <a:lnTo>
                    <a:pt x="255821" y="577013"/>
                  </a:lnTo>
                  <a:lnTo>
                    <a:pt x="422537" y="1272"/>
                  </a:lnTo>
                  <a:lnTo>
                    <a:pt x="542733" y="1272"/>
                  </a:lnTo>
                  <a:lnTo>
                    <a:pt x="700705" y="581859"/>
                  </a:lnTo>
                  <a:lnTo>
                    <a:pt x="859688" y="1272"/>
                  </a:lnTo>
                  <a:lnTo>
                    <a:pt x="954665" y="1272"/>
                  </a:lnTo>
                  <a:lnTo>
                    <a:pt x="747245" y="701065"/>
                  </a:lnTo>
                  <a:lnTo>
                    <a:pt x="639648" y="701065"/>
                  </a:lnTo>
                  <a:lnTo>
                    <a:pt x="477779" y="103054"/>
                  </a:lnTo>
                  <a:lnTo>
                    <a:pt x="304300" y="701065"/>
                  </a:lnTo>
                  <a:lnTo>
                    <a:pt x="199610" y="701065"/>
                  </a:lnTo>
                  <a:lnTo>
                    <a:pt x="913" y="1272"/>
                  </a:lnTo>
                  <a:lnTo>
                    <a:pt x="104633" y="1272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62867A1C-48B4-49D1-95D0-9E9131ED676C}"/>
                </a:ext>
              </a:extLst>
            </p:cNvPr>
            <p:cNvSpPr/>
            <p:nvPr/>
          </p:nvSpPr>
          <p:spPr>
            <a:xfrm>
              <a:off x="9951159" y="2189182"/>
              <a:ext cx="26556" cy="169188"/>
            </a:xfrm>
            <a:custGeom>
              <a:avLst/>
              <a:gdLst>
                <a:gd name="connsiteX0" fmla="*/ 10452 w 109535"/>
                <a:gd name="connsiteY0" fmla="*/ 212494 h 697834"/>
                <a:gd name="connsiteX1" fmla="*/ 101573 w 109535"/>
                <a:gd name="connsiteY1" fmla="*/ 212494 h 697834"/>
                <a:gd name="connsiteX2" fmla="*/ 101573 w 109535"/>
                <a:gd name="connsiteY2" fmla="*/ 699052 h 697834"/>
                <a:gd name="connsiteX3" fmla="*/ 10452 w 109535"/>
                <a:gd name="connsiteY3" fmla="*/ 699052 h 697834"/>
                <a:gd name="connsiteX4" fmla="*/ 10452 w 109535"/>
                <a:gd name="connsiteY4" fmla="*/ 212494 h 697834"/>
                <a:gd name="connsiteX5" fmla="*/ 760 w 109535"/>
                <a:gd name="connsiteY5" fmla="*/ 1217 h 697834"/>
                <a:gd name="connsiteX6" fmla="*/ 110295 w 109535"/>
                <a:gd name="connsiteY6" fmla="*/ 1217 h 697834"/>
                <a:gd name="connsiteX7" fmla="*/ 110295 w 109535"/>
                <a:gd name="connsiteY7" fmla="*/ 101041 h 697834"/>
                <a:gd name="connsiteX8" fmla="*/ 760 w 109535"/>
                <a:gd name="connsiteY8" fmla="*/ 101041 h 697834"/>
                <a:gd name="connsiteX9" fmla="*/ 760 w 109535"/>
                <a:gd name="connsiteY9" fmla="*/ 1217 h 69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35" h="697834">
                  <a:moveTo>
                    <a:pt x="10452" y="212494"/>
                  </a:moveTo>
                  <a:lnTo>
                    <a:pt x="101573" y="212494"/>
                  </a:lnTo>
                  <a:lnTo>
                    <a:pt x="101573" y="699052"/>
                  </a:lnTo>
                  <a:lnTo>
                    <a:pt x="10452" y="699052"/>
                  </a:lnTo>
                  <a:lnTo>
                    <a:pt x="10452" y="212494"/>
                  </a:lnTo>
                  <a:close/>
                  <a:moveTo>
                    <a:pt x="760" y="1217"/>
                  </a:moveTo>
                  <a:lnTo>
                    <a:pt x="110295" y="1217"/>
                  </a:lnTo>
                  <a:lnTo>
                    <a:pt x="110295" y="101041"/>
                  </a:lnTo>
                  <a:lnTo>
                    <a:pt x="760" y="101041"/>
                  </a:lnTo>
                  <a:lnTo>
                    <a:pt x="760" y="1217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A5B295EB-EFEE-417C-A460-DE2E1573EA24}"/>
                </a:ext>
              </a:extLst>
            </p:cNvPr>
            <p:cNvSpPr/>
            <p:nvPr/>
          </p:nvSpPr>
          <p:spPr>
            <a:xfrm>
              <a:off x="10018596" y="2239255"/>
              <a:ext cx="66266" cy="119115"/>
            </a:xfrm>
            <a:custGeom>
              <a:avLst/>
              <a:gdLst>
                <a:gd name="connsiteX0" fmla="*/ 5972 w 273322"/>
                <a:gd name="connsiteY0" fmla="*/ 104901 h 491301"/>
                <a:gd name="connsiteX1" fmla="*/ 1126 w 273322"/>
                <a:gd name="connsiteY1" fmla="*/ 6047 h 491301"/>
                <a:gd name="connsiteX2" fmla="*/ 93196 w 273322"/>
                <a:gd name="connsiteY2" fmla="*/ 6047 h 491301"/>
                <a:gd name="connsiteX3" fmla="*/ 95134 w 273322"/>
                <a:gd name="connsiteY3" fmla="*/ 100055 h 491301"/>
                <a:gd name="connsiteX4" fmla="*/ 211454 w 273322"/>
                <a:gd name="connsiteY4" fmla="*/ 4089 h 491301"/>
                <a:gd name="connsiteX5" fmla="*/ 274449 w 273322"/>
                <a:gd name="connsiteY5" fmla="*/ 2150 h 491301"/>
                <a:gd name="connsiteX6" fmla="*/ 274449 w 273322"/>
                <a:gd name="connsiteY6" fmla="*/ 91313 h 491301"/>
                <a:gd name="connsiteX7" fmla="*/ 257004 w 273322"/>
                <a:gd name="connsiteY7" fmla="*/ 87456 h 491301"/>
                <a:gd name="connsiteX8" fmla="*/ 230837 w 273322"/>
                <a:gd name="connsiteY8" fmla="*/ 86487 h 491301"/>
                <a:gd name="connsiteX9" fmla="*/ 98042 w 273322"/>
                <a:gd name="connsiteY9" fmla="*/ 233799 h 491301"/>
                <a:gd name="connsiteX10" fmla="*/ 98042 w 273322"/>
                <a:gd name="connsiteY10" fmla="*/ 492585 h 491301"/>
                <a:gd name="connsiteX11" fmla="*/ 5972 w 273322"/>
                <a:gd name="connsiteY11" fmla="*/ 492585 h 491301"/>
                <a:gd name="connsiteX12" fmla="*/ 5972 w 273322"/>
                <a:gd name="connsiteY12" fmla="*/ 104901 h 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22" h="491301">
                  <a:moveTo>
                    <a:pt x="5972" y="104901"/>
                  </a:moveTo>
                  <a:cubicBezTo>
                    <a:pt x="5972" y="71930"/>
                    <a:pt x="4013" y="38009"/>
                    <a:pt x="1126" y="6047"/>
                  </a:cubicBezTo>
                  <a:lnTo>
                    <a:pt x="93196" y="6047"/>
                  </a:lnTo>
                  <a:lnTo>
                    <a:pt x="95134" y="100055"/>
                  </a:lnTo>
                  <a:cubicBezTo>
                    <a:pt x="112579" y="32194"/>
                    <a:pt x="170729" y="9903"/>
                    <a:pt x="211454" y="4089"/>
                  </a:cubicBezTo>
                  <a:cubicBezTo>
                    <a:pt x="238590" y="212"/>
                    <a:pt x="258922" y="1181"/>
                    <a:pt x="274449" y="2150"/>
                  </a:cubicBezTo>
                  <a:lnTo>
                    <a:pt x="274449" y="91313"/>
                  </a:lnTo>
                  <a:cubicBezTo>
                    <a:pt x="269603" y="89374"/>
                    <a:pt x="263788" y="88426"/>
                    <a:pt x="257004" y="87456"/>
                  </a:cubicBezTo>
                  <a:cubicBezTo>
                    <a:pt x="250220" y="86487"/>
                    <a:pt x="241477" y="86487"/>
                    <a:pt x="230837" y="86487"/>
                  </a:cubicBezTo>
                  <a:cubicBezTo>
                    <a:pt x="123240" y="86487"/>
                    <a:pt x="98042" y="150452"/>
                    <a:pt x="98042" y="233799"/>
                  </a:cubicBezTo>
                  <a:lnTo>
                    <a:pt x="98042" y="492585"/>
                  </a:lnTo>
                  <a:lnTo>
                    <a:pt x="5972" y="492585"/>
                  </a:lnTo>
                  <a:lnTo>
                    <a:pt x="5972" y="104901"/>
                  </a:lnTo>
                  <a:close/>
                </a:path>
              </a:pathLst>
            </a:custGeom>
            <a:solidFill>
              <a:srgbClr val="AAAAAB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9983311-8DDA-43F8-BC42-B565322E2D75}"/>
                </a:ext>
              </a:extLst>
            </p:cNvPr>
            <p:cNvSpPr/>
            <p:nvPr/>
          </p:nvSpPr>
          <p:spPr>
            <a:xfrm>
              <a:off x="10174846" y="2188707"/>
              <a:ext cx="112330" cy="171307"/>
            </a:xfrm>
            <a:custGeom>
              <a:avLst/>
              <a:gdLst>
                <a:gd name="connsiteX0" fmla="*/ 231985 w 463318"/>
                <a:gd name="connsiteY0" fmla="*/ 263942 h 706576"/>
                <a:gd name="connsiteX1" fmla="*/ 92406 w 463318"/>
                <a:gd name="connsiteY1" fmla="*/ 457794 h 706576"/>
                <a:gd name="connsiteX2" fmla="*/ 228108 w 463318"/>
                <a:gd name="connsiteY2" fmla="*/ 641934 h 706576"/>
                <a:gd name="connsiteX3" fmla="*/ 368657 w 463318"/>
                <a:gd name="connsiteY3" fmla="*/ 452928 h 706576"/>
                <a:gd name="connsiteX4" fmla="*/ 231985 w 463318"/>
                <a:gd name="connsiteY4" fmla="*/ 263942 h 706576"/>
                <a:gd name="connsiteX5" fmla="*/ 94344 w 463318"/>
                <a:gd name="connsiteY5" fmla="*/ 285264 h 706576"/>
                <a:gd name="connsiteX6" fmla="*/ 253307 w 463318"/>
                <a:gd name="connsiteY6" fmla="*/ 201916 h 706576"/>
                <a:gd name="connsiteX7" fmla="*/ 407403 w 463318"/>
                <a:gd name="connsiteY7" fmla="*/ 263942 h 706576"/>
                <a:gd name="connsiteX8" fmla="*/ 464603 w 463318"/>
                <a:gd name="connsiteY8" fmla="*/ 447113 h 706576"/>
                <a:gd name="connsiteX9" fmla="*/ 418084 w 463318"/>
                <a:gd name="connsiteY9" fmla="*/ 624489 h 706576"/>
                <a:gd name="connsiteX10" fmla="*/ 247492 w 463318"/>
                <a:gd name="connsiteY10" fmla="*/ 707837 h 706576"/>
                <a:gd name="connsiteX11" fmla="*/ 138946 w 463318"/>
                <a:gd name="connsiteY11" fmla="*/ 676824 h 706576"/>
                <a:gd name="connsiteX12" fmla="*/ 91437 w 463318"/>
                <a:gd name="connsiteY12" fmla="*/ 627397 h 706576"/>
                <a:gd name="connsiteX13" fmla="*/ 89499 w 463318"/>
                <a:gd name="connsiteY13" fmla="*/ 701053 h 706576"/>
                <a:gd name="connsiteX14" fmla="*/ 1285 w 463318"/>
                <a:gd name="connsiteY14" fmla="*/ 701053 h 706576"/>
                <a:gd name="connsiteX15" fmla="*/ 3244 w 463318"/>
                <a:gd name="connsiteY15" fmla="*/ 613829 h 706576"/>
                <a:gd name="connsiteX16" fmla="*/ 3244 w 463318"/>
                <a:gd name="connsiteY16" fmla="*/ 1260 h 706576"/>
                <a:gd name="connsiteX17" fmla="*/ 94344 w 463318"/>
                <a:gd name="connsiteY17" fmla="*/ 1260 h 706576"/>
                <a:gd name="connsiteX18" fmla="*/ 94344 w 463318"/>
                <a:gd name="connsiteY18" fmla="*/ 285264 h 70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3318" h="706576">
                  <a:moveTo>
                    <a:pt x="231985" y="263942"/>
                  </a:moveTo>
                  <a:cubicBezTo>
                    <a:pt x="92406" y="263942"/>
                    <a:pt x="92406" y="426761"/>
                    <a:pt x="92406" y="457794"/>
                  </a:cubicBezTo>
                  <a:cubicBezTo>
                    <a:pt x="92406" y="489776"/>
                    <a:pt x="92406" y="641934"/>
                    <a:pt x="228108" y="641934"/>
                  </a:cubicBezTo>
                  <a:cubicBezTo>
                    <a:pt x="340531" y="641934"/>
                    <a:pt x="368657" y="532419"/>
                    <a:pt x="368657" y="452928"/>
                  </a:cubicBezTo>
                  <a:cubicBezTo>
                    <a:pt x="368657" y="404470"/>
                    <a:pt x="358945" y="263942"/>
                    <a:pt x="231985" y="263942"/>
                  </a:cubicBezTo>
                  <a:moveTo>
                    <a:pt x="94344" y="285264"/>
                  </a:moveTo>
                  <a:cubicBezTo>
                    <a:pt x="106943" y="262953"/>
                    <a:pt x="142802" y="201916"/>
                    <a:pt x="253307" y="201916"/>
                  </a:cubicBezTo>
                  <a:cubicBezTo>
                    <a:pt x="301764" y="201916"/>
                    <a:pt x="362821" y="213526"/>
                    <a:pt x="407403" y="263942"/>
                  </a:cubicBezTo>
                  <a:cubicBezTo>
                    <a:pt x="431652" y="292048"/>
                    <a:pt x="464603" y="340506"/>
                    <a:pt x="464603" y="447113"/>
                  </a:cubicBezTo>
                  <a:cubicBezTo>
                    <a:pt x="464603" y="541142"/>
                    <a:pt x="442313" y="592487"/>
                    <a:pt x="418084" y="624489"/>
                  </a:cubicBezTo>
                  <a:cubicBezTo>
                    <a:pt x="379297" y="679752"/>
                    <a:pt x="314364" y="707837"/>
                    <a:pt x="247492" y="707837"/>
                  </a:cubicBezTo>
                  <a:cubicBezTo>
                    <a:pt x="224212" y="707837"/>
                    <a:pt x="180600" y="704950"/>
                    <a:pt x="138946" y="676824"/>
                  </a:cubicBezTo>
                  <a:cubicBezTo>
                    <a:pt x="111789" y="658410"/>
                    <a:pt x="101149" y="641934"/>
                    <a:pt x="91437" y="627397"/>
                  </a:cubicBezTo>
                  <a:lnTo>
                    <a:pt x="89499" y="701053"/>
                  </a:lnTo>
                  <a:lnTo>
                    <a:pt x="1285" y="701053"/>
                  </a:lnTo>
                  <a:lnTo>
                    <a:pt x="3244" y="613829"/>
                  </a:lnTo>
                  <a:lnTo>
                    <a:pt x="3244" y="1260"/>
                  </a:lnTo>
                  <a:lnTo>
                    <a:pt x="94344" y="1260"/>
                  </a:lnTo>
                  <a:lnTo>
                    <a:pt x="94344" y="285264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4448CCD6-9895-46D1-84D6-4A3E50F830A3}"/>
                </a:ext>
              </a:extLst>
            </p:cNvPr>
            <p:cNvSpPr/>
            <p:nvPr/>
          </p:nvSpPr>
          <p:spPr>
            <a:xfrm>
              <a:off x="10316767" y="2189182"/>
              <a:ext cx="26556" cy="169188"/>
            </a:xfrm>
            <a:custGeom>
              <a:avLst/>
              <a:gdLst>
                <a:gd name="connsiteX0" fmla="*/ 10708 w 109535"/>
                <a:gd name="connsiteY0" fmla="*/ 212494 h 697834"/>
                <a:gd name="connsiteX1" fmla="*/ 101829 w 109535"/>
                <a:gd name="connsiteY1" fmla="*/ 212494 h 697834"/>
                <a:gd name="connsiteX2" fmla="*/ 101829 w 109535"/>
                <a:gd name="connsiteY2" fmla="*/ 699052 h 697834"/>
                <a:gd name="connsiteX3" fmla="*/ 10708 w 109535"/>
                <a:gd name="connsiteY3" fmla="*/ 699052 h 697834"/>
                <a:gd name="connsiteX4" fmla="*/ 10708 w 109535"/>
                <a:gd name="connsiteY4" fmla="*/ 212494 h 697834"/>
                <a:gd name="connsiteX5" fmla="*/ 996 w 109535"/>
                <a:gd name="connsiteY5" fmla="*/ 1217 h 697834"/>
                <a:gd name="connsiteX6" fmla="*/ 110532 w 109535"/>
                <a:gd name="connsiteY6" fmla="*/ 1217 h 697834"/>
                <a:gd name="connsiteX7" fmla="*/ 110532 w 109535"/>
                <a:gd name="connsiteY7" fmla="*/ 101041 h 697834"/>
                <a:gd name="connsiteX8" fmla="*/ 996 w 109535"/>
                <a:gd name="connsiteY8" fmla="*/ 101041 h 697834"/>
                <a:gd name="connsiteX9" fmla="*/ 996 w 109535"/>
                <a:gd name="connsiteY9" fmla="*/ 1217 h 69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535" h="697834">
                  <a:moveTo>
                    <a:pt x="10708" y="212494"/>
                  </a:moveTo>
                  <a:lnTo>
                    <a:pt x="101829" y="212494"/>
                  </a:lnTo>
                  <a:lnTo>
                    <a:pt x="101829" y="699052"/>
                  </a:lnTo>
                  <a:lnTo>
                    <a:pt x="10708" y="699052"/>
                  </a:lnTo>
                  <a:lnTo>
                    <a:pt x="10708" y="212494"/>
                  </a:lnTo>
                  <a:close/>
                  <a:moveTo>
                    <a:pt x="996" y="1217"/>
                  </a:moveTo>
                  <a:lnTo>
                    <a:pt x="110532" y="1217"/>
                  </a:lnTo>
                  <a:lnTo>
                    <a:pt x="110532" y="101041"/>
                  </a:lnTo>
                  <a:lnTo>
                    <a:pt x="996" y="101041"/>
                  </a:lnTo>
                  <a:lnTo>
                    <a:pt x="996" y="1217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93A41C43-A92B-47E9-BBCF-152C0B5932AC}"/>
                </a:ext>
              </a:extLst>
            </p:cNvPr>
            <p:cNvSpPr/>
            <p:nvPr/>
          </p:nvSpPr>
          <p:spPr>
            <a:xfrm>
              <a:off x="10384674" y="2188942"/>
              <a:ext cx="22092" cy="169428"/>
            </a:xfrm>
            <a:custGeom>
              <a:avLst/>
              <a:gdLst>
                <a:gd name="connsiteX0" fmla="*/ 1039 w 91121"/>
                <a:gd name="connsiteY0" fmla="*/ 1217 h 698823"/>
                <a:gd name="connsiteX1" fmla="*/ 92160 w 91121"/>
                <a:gd name="connsiteY1" fmla="*/ 1217 h 698823"/>
                <a:gd name="connsiteX2" fmla="*/ 92160 w 91121"/>
                <a:gd name="connsiteY2" fmla="*/ 700041 h 698823"/>
                <a:gd name="connsiteX3" fmla="*/ 1039 w 91121"/>
                <a:gd name="connsiteY3" fmla="*/ 700041 h 69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21" h="698823">
                  <a:moveTo>
                    <a:pt x="1039" y="1217"/>
                  </a:moveTo>
                  <a:lnTo>
                    <a:pt x="92160" y="1217"/>
                  </a:lnTo>
                  <a:lnTo>
                    <a:pt x="92160" y="700041"/>
                  </a:lnTo>
                  <a:lnTo>
                    <a:pt x="1039" y="700041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81DD499A-A183-4F11-869C-A7B3DC3AE0EE}"/>
                </a:ext>
              </a:extLst>
            </p:cNvPr>
            <p:cNvSpPr/>
            <p:nvPr/>
          </p:nvSpPr>
          <p:spPr>
            <a:xfrm>
              <a:off x="10441301" y="2188937"/>
              <a:ext cx="113030" cy="171782"/>
            </a:xfrm>
            <a:custGeom>
              <a:avLst/>
              <a:gdLst>
                <a:gd name="connsiteX0" fmla="*/ 338825 w 466205"/>
                <a:gd name="connsiteY0" fmla="*/ 314337 h 708535"/>
                <a:gd name="connsiteX1" fmla="*/ 232197 w 466205"/>
                <a:gd name="connsiteY1" fmla="*/ 264909 h 708535"/>
                <a:gd name="connsiteX2" fmla="*/ 98453 w 466205"/>
                <a:gd name="connsiteY2" fmla="*/ 459710 h 708535"/>
                <a:gd name="connsiteX3" fmla="*/ 232197 w 466205"/>
                <a:gd name="connsiteY3" fmla="*/ 645809 h 708535"/>
                <a:gd name="connsiteX4" fmla="*/ 375653 w 466205"/>
                <a:gd name="connsiteY4" fmla="*/ 450039 h 708535"/>
                <a:gd name="connsiteX5" fmla="*/ 338825 w 466205"/>
                <a:gd name="connsiteY5" fmla="*/ 314337 h 708535"/>
                <a:gd name="connsiteX6" fmla="*/ 372745 w 466205"/>
                <a:gd name="connsiteY6" fmla="*/ 1258 h 708535"/>
                <a:gd name="connsiteX7" fmla="*/ 463846 w 466205"/>
                <a:gd name="connsiteY7" fmla="*/ 1258 h 708535"/>
                <a:gd name="connsiteX8" fmla="*/ 463846 w 466205"/>
                <a:gd name="connsiteY8" fmla="*/ 622569 h 708535"/>
                <a:gd name="connsiteX9" fmla="*/ 467723 w 466205"/>
                <a:gd name="connsiteY9" fmla="*/ 700082 h 708535"/>
                <a:gd name="connsiteX10" fmla="*/ 376622 w 466205"/>
                <a:gd name="connsiteY10" fmla="*/ 700082 h 708535"/>
                <a:gd name="connsiteX11" fmla="*/ 374663 w 466205"/>
                <a:gd name="connsiteY11" fmla="*/ 622569 h 708535"/>
                <a:gd name="connsiteX12" fmla="*/ 331051 w 466205"/>
                <a:gd name="connsiteY12" fmla="*/ 673935 h 708535"/>
                <a:gd name="connsiteX13" fmla="*/ 210876 w 466205"/>
                <a:gd name="connsiteY13" fmla="*/ 709793 h 708535"/>
                <a:gd name="connsiteX14" fmla="*/ 1517 w 466205"/>
                <a:gd name="connsiteY14" fmla="*/ 462638 h 708535"/>
                <a:gd name="connsiteX15" fmla="*/ 221536 w 466205"/>
                <a:gd name="connsiteY15" fmla="*/ 197048 h 708535"/>
                <a:gd name="connsiteX16" fmla="*/ 372745 w 466205"/>
                <a:gd name="connsiteY16" fmla="*/ 279427 h 708535"/>
                <a:gd name="connsiteX17" fmla="*/ 372745 w 466205"/>
                <a:gd name="connsiteY17" fmla="*/ 1258 h 70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6205" h="708535">
                  <a:moveTo>
                    <a:pt x="338825" y="314337"/>
                  </a:moveTo>
                  <a:cubicBezTo>
                    <a:pt x="319442" y="289138"/>
                    <a:pt x="283583" y="264909"/>
                    <a:pt x="232197" y="264909"/>
                  </a:cubicBezTo>
                  <a:cubicBezTo>
                    <a:pt x="98453" y="264909"/>
                    <a:pt x="98453" y="426759"/>
                    <a:pt x="98453" y="459710"/>
                  </a:cubicBezTo>
                  <a:cubicBezTo>
                    <a:pt x="98453" y="545986"/>
                    <a:pt x="120744" y="645809"/>
                    <a:pt x="232197" y="645809"/>
                  </a:cubicBezTo>
                  <a:cubicBezTo>
                    <a:pt x="375653" y="645809"/>
                    <a:pt x="375653" y="487836"/>
                    <a:pt x="375653" y="450039"/>
                  </a:cubicBezTo>
                  <a:cubicBezTo>
                    <a:pt x="375653" y="379270"/>
                    <a:pt x="359177" y="340504"/>
                    <a:pt x="338825" y="314337"/>
                  </a:cubicBezTo>
                  <a:moveTo>
                    <a:pt x="372745" y="1258"/>
                  </a:moveTo>
                  <a:lnTo>
                    <a:pt x="463846" y="1258"/>
                  </a:lnTo>
                  <a:lnTo>
                    <a:pt x="463846" y="622569"/>
                  </a:lnTo>
                  <a:cubicBezTo>
                    <a:pt x="463846" y="633210"/>
                    <a:pt x="465785" y="674884"/>
                    <a:pt x="467723" y="700082"/>
                  </a:cubicBezTo>
                  <a:lnTo>
                    <a:pt x="376622" y="700082"/>
                  </a:lnTo>
                  <a:lnTo>
                    <a:pt x="374663" y="622569"/>
                  </a:lnTo>
                  <a:cubicBezTo>
                    <a:pt x="366930" y="636137"/>
                    <a:pt x="356249" y="656470"/>
                    <a:pt x="331051" y="673935"/>
                  </a:cubicBezTo>
                  <a:cubicBezTo>
                    <a:pt x="291316" y="701051"/>
                    <a:pt x="243827" y="709793"/>
                    <a:pt x="210876" y="709793"/>
                  </a:cubicBezTo>
                  <a:cubicBezTo>
                    <a:pt x="145942" y="709793"/>
                    <a:pt x="1517" y="675853"/>
                    <a:pt x="1517" y="462638"/>
                  </a:cubicBezTo>
                  <a:cubicBezTo>
                    <a:pt x="1517" y="277509"/>
                    <a:pt x="107156" y="197048"/>
                    <a:pt x="221536" y="197048"/>
                  </a:cubicBezTo>
                  <a:cubicBezTo>
                    <a:pt x="326226" y="197048"/>
                    <a:pt x="361115" y="259094"/>
                    <a:pt x="372745" y="279427"/>
                  </a:cubicBezTo>
                  <a:lnTo>
                    <a:pt x="372745" y="1258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47AB7C42-C769-4FFB-8EDF-7989031F6EAC}"/>
                </a:ext>
              </a:extLst>
            </p:cNvPr>
            <p:cNvSpPr/>
            <p:nvPr/>
          </p:nvSpPr>
          <p:spPr>
            <a:xfrm>
              <a:off x="10584633" y="2237356"/>
              <a:ext cx="106794" cy="124539"/>
            </a:xfrm>
            <a:custGeom>
              <a:avLst/>
              <a:gdLst>
                <a:gd name="connsiteX0" fmla="*/ 348637 w 440483"/>
                <a:gd name="connsiteY0" fmla="*/ 209649 h 513674"/>
                <a:gd name="connsiteX1" fmla="*/ 228461 w 440483"/>
                <a:gd name="connsiteY1" fmla="*/ 66213 h 513674"/>
                <a:gd name="connsiteX2" fmla="*/ 95666 w 440483"/>
                <a:gd name="connsiteY2" fmla="*/ 209649 h 513674"/>
                <a:gd name="connsiteX3" fmla="*/ 348637 w 440483"/>
                <a:gd name="connsiteY3" fmla="*/ 209649 h 513674"/>
                <a:gd name="connsiteX4" fmla="*/ 91790 w 440483"/>
                <a:gd name="connsiteY4" fmla="*/ 273613 h 513674"/>
                <a:gd name="connsiteX5" fmla="*/ 231349 w 440483"/>
                <a:gd name="connsiteY5" fmla="*/ 449051 h 513674"/>
                <a:gd name="connsiteX6" fmla="*/ 345729 w 440483"/>
                <a:gd name="connsiteY6" fmla="*/ 348238 h 513674"/>
                <a:gd name="connsiteX7" fmla="*/ 436830 w 440483"/>
                <a:gd name="connsiteY7" fmla="*/ 348238 h 513674"/>
                <a:gd name="connsiteX8" fmla="*/ 395177 w 440483"/>
                <a:gd name="connsiteY8" fmla="*/ 450020 h 513674"/>
                <a:gd name="connsiteX9" fmla="*/ 227492 w 440483"/>
                <a:gd name="connsiteY9" fmla="*/ 514954 h 513674"/>
                <a:gd name="connsiteX10" fmla="*/ 1638 w 440483"/>
                <a:gd name="connsiteY10" fmla="*/ 265860 h 513674"/>
                <a:gd name="connsiteX11" fmla="*/ 97605 w 440483"/>
                <a:gd name="connsiteY11" fmla="*/ 37118 h 513674"/>
                <a:gd name="connsiteX12" fmla="*/ 230400 w 440483"/>
                <a:gd name="connsiteY12" fmla="*/ 1279 h 513674"/>
                <a:gd name="connsiteX13" fmla="*/ 441676 w 440483"/>
                <a:gd name="connsiteY13" fmla="*/ 273613 h 513674"/>
                <a:gd name="connsiteX14" fmla="*/ 91790 w 440483"/>
                <a:gd name="connsiteY14" fmla="*/ 273613 h 51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0483" h="513674">
                  <a:moveTo>
                    <a:pt x="348637" y="209649"/>
                  </a:moveTo>
                  <a:cubicBezTo>
                    <a:pt x="349606" y="163129"/>
                    <a:pt x="340884" y="66213"/>
                    <a:pt x="228461" y="66213"/>
                  </a:cubicBezTo>
                  <a:cubicBezTo>
                    <a:pt x="169322" y="66213"/>
                    <a:pt x="97605" y="102072"/>
                    <a:pt x="95666" y="209649"/>
                  </a:cubicBezTo>
                  <a:lnTo>
                    <a:pt x="348637" y="209649"/>
                  </a:lnTo>
                  <a:close/>
                  <a:moveTo>
                    <a:pt x="91790" y="273613"/>
                  </a:moveTo>
                  <a:cubicBezTo>
                    <a:pt x="89851" y="374426"/>
                    <a:pt x="131525" y="449051"/>
                    <a:pt x="231349" y="449051"/>
                  </a:cubicBezTo>
                  <a:cubicBezTo>
                    <a:pt x="290487" y="449051"/>
                    <a:pt x="337976" y="418038"/>
                    <a:pt x="345729" y="348238"/>
                  </a:cubicBezTo>
                  <a:lnTo>
                    <a:pt x="436830" y="348238"/>
                  </a:lnTo>
                  <a:cubicBezTo>
                    <a:pt x="433943" y="372467"/>
                    <a:pt x="430046" y="412223"/>
                    <a:pt x="395177" y="450020"/>
                  </a:cubicBezTo>
                  <a:cubicBezTo>
                    <a:pt x="373835" y="474249"/>
                    <a:pt x="325377" y="514954"/>
                    <a:pt x="227492" y="514954"/>
                  </a:cubicBezTo>
                  <a:cubicBezTo>
                    <a:pt x="74345" y="514954"/>
                    <a:pt x="1638" y="419976"/>
                    <a:pt x="1638" y="265860"/>
                  </a:cubicBezTo>
                  <a:cubicBezTo>
                    <a:pt x="1638" y="169913"/>
                    <a:pt x="21021" y="90442"/>
                    <a:pt x="97605" y="37118"/>
                  </a:cubicBezTo>
                  <a:cubicBezTo>
                    <a:pt x="144124" y="4167"/>
                    <a:pt x="202274" y="1279"/>
                    <a:pt x="230400" y="1279"/>
                  </a:cubicBezTo>
                  <a:cubicBezTo>
                    <a:pt x="448460" y="1279"/>
                    <a:pt x="443614" y="194142"/>
                    <a:pt x="441676" y="273613"/>
                  </a:cubicBezTo>
                  <a:lnTo>
                    <a:pt x="91790" y="273613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72963B3D-C11D-458E-BAD8-CA6EEC392EBD}"/>
                </a:ext>
              </a:extLst>
            </p:cNvPr>
            <p:cNvSpPr/>
            <p:nvPr/>
          </p:nvSpPr>
          <p:spPr>
            <a:xfrm>
              <a:off x="10724200" y="2238051"/>
              <a:ext cx="102926" cy="120314"/>
            </a:xfrm>
            <a:custGeom>
              <a:avLst/>
              <a:gdLst>
                <a:gd name="connsiteX0" fmla="*/ 2707 w 424531"/>
                <a:gd name="connsiteY0" fmla="*/ 67208 h 496249"/>
                <a:gd name="connsiteX1" fmla="*/ 1738 w 424531"/>
                <a:gd name="connsiteY1" fmla="*/ 10997 h 496249"/>
                <a:gd name="connsiteX2" fmla="*/ 92859 w 424531"/>
                <a:gd name="connsiteY2" fmla="*/ 10997 h 496249"/>
                <a:gd name="connsiteX3" fmla="*/ 93828 w 424531"/>
                <a:gd name="connsiteY3" fmla="*/ 89498 h 496249"/>
                <a:gd name="connsiteX4" fmla="*/ 249863 w 424531"/>
                <a:gd name="connsiteY4" fmla="*/ 1285 h 496249"/>
                <a:gd name="connsiteX5" fmla="*/ 426270 w 424531"/>
                <a:gd name="connsiteY5" fmla="*/ 167031 h 496249"/>
                <a:gd name="connsiteX6" fmla="*/ 426270 w 424531"/>
                <a:gd name="connsiteY6" fmla="*/ 497534 h 496249"/>
                <a:gd name="connsiteX7" fmla="*/ 333231 w 424531"/>
                <a:gd name="connsiteY7" fmla="*/ 497534 h 496249"/>
                <a:gd name="connsiteX8" fmla="*/ 333231 w 424531"/>
                <a:gd name="connsiteY8" fmla="*/ 188353 h 496249"/>
                <a:gd name="connsiteX9" fmla="*/ 307043 w 424531"/>
                <a:gd name="connsiteY9" fmla="*/ 105005 h 496249"/>
                <a:gd name="connsiteX10" fmla="*/ 220788 w 424531"/>
                <a:gd name="connsiteY10" fmla="*/ 72033 h 496249"/>
                <a:gd name="connsiteX11" fmla="*/ 93828 w 424531"/>
                <a:gd name="connsiteY11" fmla="*/ 217427 h 496249"/>
                <a:gd name="connsiteX12" fmla="*/ 93828 w 424531"/>
                <a:gd name="connsiteY12" fmla="*/ 497534 h 496249"/>
                <a:gd name="connsiteX13" fmla="*/ 2707 w 424531"/>
                <a:gd name="connsiteY13" fmla="*/ 497534 h 496249"/>
                <a:gd name="connsiteX14" fmla="*/ 2707 w 424531"/>
                <a:gd name="connsiteY14" fmla="*/ 67208 h 49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531" h="496249">
                  <a:moveTo>
                    <a:pt x="2707" y="67208"/>
                  </a:moveTo>
                  <a:lnTo>
                    <a:pt x="1738" y="10997"/>
                  </a:lnTo>
                  <a:lnTo>
                    <a:pt x="92859" y="10997"/>
                  </a:lnTo>
                  <a:lnTo>
                    <a:pt x="93828" y="89498"/>
                  </a:lnTo>
                  <a:cubicBezTo>
                    <a:pt x="104489" y="69146"/>
                    <a:pt x="139379" y="1285"/>
                    <a:pt x="249863" y="1285"/>
                  </a:cubicBezTo>
                  <a:cubicBezTo>
                    <a:pt x="293475" y="1285"/>
                    <a:pt x="426270" y="17781"/>
                    <a:pt x="426270" y="167031"/>
                  </a:cubicBezTo>
                  <a:lnTo>
                    <a:pt x="426270" y="497534"/>
                  </a:lnTo>
                  <a:lnTo>
                    <a:pt x="333231" y="497534"/>
                  </a:lnTo>
                  <a:lnTo>
                    <a:pt x="333231" y="188353"/>
                  </a:lnTo>
                  <a:cubicBezTo>
                    <a:pt x="333231" y="156370"/>
                    <a:pt x="329354" y="127296"/>
                    <a:pt x="307043" y="105005"/>
                  </a:cubicBezTo>
                  <a:cubicBezTo>
                    <a:pt x="283804" y="82714"/>
                    <a:pt x="251801" y="72033"/>
                    <a:pt x="220788" y="72033"/>
                  </a:cubicBezTo>
                  <a:cubicBezTo>
                    <a:pt x="154885" y="72033"/>
                    <a:pt x="93828" y="119542"/>
                    <a:pt x="93828" y="217427"/>
                  </a:cubicBezTo>
                  <a:lnTo>
                    <a:pt x="93828" y="497534"/>
                  </a:lnTo>
                  <a:lnTo>
                    <a:pt x="2707" y="497534"/>
                  </a:lnTo>
                  <a:lnTo>
                    <a:pt x="2707" y="67208"/>
                  </a:lnTo>
                  <a:close/>
                </a:path>
              </a:pathLst>
            </a:custGeom>
            <a:solidFill>
              <a:schemeClr val="tx1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CD6E1DAA-5AFB-4685-B4C8-4DACEEC68A2A}"/>
                </a:ext>
              </a:extLst>
            </p:cNvPr>
            <p:cNvSpPr/>
            <p:nvPr/>
          </p:nvSpPr>
          <p:spPr>
            <a:xfrm>
              <a:off x="10934268" y="2188702"/>
              <a:ext cx="120549" cy="169667"/>
            </a:xfrm>
            <a:custGeom>
              <a:avLst/>
              <a:gdLst>
                <a:gd name="connsiteX0" fmla="*/ 95936 w 497218"/>
                <a:gd name="connsiteY0" fmla="*/ 622532 h 699812"/>
                <a:gd name="connsiteX1" fmla="*/ 261682 w 497218"/>
                <a:gd name="connsiteY1" fmla="*/ 622532 h 699812"/>
                <a:gd name="connsiteX2" fmla="*/ 399302 w 497218"/>
                <a:gd name="connsiteY2" fmla="*/ 501388 h 699812"/>
                <a:gd name="connsiteX3" fmla="*/ 265538 w 497218"/>
                <a:gd name="connsiteY3" fmla="*/ 380223 h 699812"/>
                <a:gd name="connsiteX4" fmla="*/ 95936 w 497218"/>
                <a:gd name="connsiteY4" fmla="*/ 380223 h 699812"/>
                <a:gd name="connsiteX5" fmla="*/ 95936 w 497218"/>
                <a:gd name="connsiteY5" fmla="*/ 622532 h 699812"/>
                <a:gd name="connsiteX6" fmla="*/ 95936 w 497218"/>
                <a:gd name="connsiteY6" fmla="*/ 296875 h 699812"/>
                <a:gd name="connsiteX7" fmla="*/ 231638 w 497218"/>
                <a:gd name="connsiteY7" fmla="*/ 296875 h 699812"/>
                <a:gd name="connsiteX8" fmla="*/ 377012 w 497218"/>
                <a:gd name="connsiteY8" fmla="*/ 186371 h 699812"/>
                <a:gd name="connsiteX9" fmla="*/ 235494 w 497218"/>
                <a:gd name="connsiteY9" fmla="*/ 80733 h 699812"/>
                <a:gd name="connsiteX10" fmla="*/ 95936 w 497218"/>
                <a:gd name="connsiteY10" fmla="*/ 80733 h 699812"/>
                <a:gd name="connsiteX11" fmla="*/ 95936 w 497218"/>
                <a:gd name="connsiteY11" fmla="*/ 296875 h 699812"/>
                <a:gd name="connsiteX12" fmla="*/ 1927 w 497218"/>
                <a:gd name="connsiteY12" fmla="*/ 1241 h 699812"/>
                <a:gd name="connsiteX13" fmla="*/ 251990 w 497218"/>
                <a:gd name="connsiteY13" fmla="*/ 1241 h 699812"/>
                <a:gd name="connsiteX14" fmla="*/ 428397 w 497218"/>
                <a:gd name="connsiteY14" fmla="*/ 52607 h 699812"/>
                <a:gd name="connsiteX15" fmla="*/ 477824 w 497218"/>
                <a:gd name="connsiteY15" fmla="*/ 177669 h 699812"/>
                <a:gd name="connsiteX16" fmla="*/ 359567 w 497218"/>
                <a:gd name="connsiteY16" fmla="*/ 335641 h 699812"/>
                <a:gd name="connsiteX17" fmla="*/ 499146 w 497218"/>
                <a:gd name="connsiteY17" fmla="*/ 510110 h 699812"/>
                <a:gd name="connsiteX18" fmla="*/ 414809 w 497218"/>
                <a:gd name="connsiteY18" fmla="*/ 669072 h 699812"/>
                <a:gd name="connsiteX19" fmla="*/ 256836 w 497218"/>
                <a:gd name="connsiteY19" fmla="*/ 701054 h 699812"/>
                <a:gd name="connsiteX20" fmla="*/ 1927 w 497218"/>
                <a:gd name="connsiteY20" fmla="*/ 701054 h 699812"/>
                <a:gd name="connsiteX21" fmla="*/ 1927 w 497218"/>
                <a:gd name="connsiteY21" fmla="*/ 1241 h 69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218" h="699812">
                  <a:moveTo>
                    <a:pt x="95936" y="622532"/>
                  </a:moveTo>
                  <a:lnTo>
                    <a:pt x="261682" y="622532"/>
                  </a:lnTo>
                  <a:cubicBezTo>
                    <a:pt x="338245" y="622532"/>
                    <a:pt x="399302" y="581828"/>
                    <a:pt x="399302" y="501388"/>
                  </a:cubicBezTo>
                  <a:cubicBezTo>
                    <a:pt x="399302" y="431608"/>
                    <a:pt x="350845" y="380223"/>
                    <a:pt x="265538" y="380223"/>
                  </a:cubicBezTo>
                  <a:lnTo>
                    <a:pt x="95936" y="380223"/>
                  </a:lnTo>
                  <a:lnTo>
                    <a:pt x="95936" y="622532"/>
                  </a:lnTo>
                  <a:close/>
                  <a:moveTo>
                    <a:pt x="95936" y="296875"/>
                  </a:moveTo>
                  <a:lnTo>
                    <a:pt x="231638" y="296875"/>
                  </a:lnTo>
                  <a:cubicBezTo>
                    <a:pt x="264589" y="296875"/>
                    <a:pt x="377012" y="296875"/>
                    <a:pt x="377012" y="186371"/>
                  </a:cubicBezTo>
                  <a:cubicBezTo>
                    <a:pt x="377012" y="80733"/>
                    <a:pt x="288818" y="80733"/>
                    <a:pt x="235494" y="80733"/>
                  </a:cubicBezTo>
                  <a:lnTo>
                    <a:pt x="95936" y="80733"/>
                  </a:lnTo>
                  <a:lnTo>
                    <a:pt x="95936" y="296875"/>
                  </a:lnTo>
                  <a:close/>
                  <a:moveTo>
                    <a:pt x="1927" y="1241"/>
                  </a:moveTo>
                  <a:lnTo>
                    <a:pt x="251990" y="1241"/>
                  </a:lnTo>
                  <a:cubicBezTo>
                    <a:pt x="337276" y="1241"/>
                    <a:pt x="384785" y="9984"/>
                    <a:pt x="428397" y="52607"/>
                  </a:cubicBezTo>
                  <a:cubicBezTo>
                    <a:pt x="458421" y="81702"/>
                    <a:pt x="477824" y="122406"/>
                    <a:pt x="477824" y="177669"/>
                  </a:cubicBezTo>
                  <a:cubicBezTo>
                    <a:pt x="477824" y="292998"/>
                    <a:pt x="393487" y="323042"/>
                    <a:pt x="359567" y="335641"/>
                  </a:cubicBezTo>
                  <a:cubicBezTo>
                    <a:pt x="400272" y="347271"/>
                    <a:pt x="499146" y="376366"/>
                    <a:pt x="499146" y="510110"/>
                  </a:cubicBezTo>
                  <a:cubicBezTo>
                    <a:pt x="499146" y="605108"/>
                    <a:pt x="438069" y="653545"/>
                    <a:pt x="414809" y="669072"/>
                  </a:cubicBezTo>
                  <a:cubicBezTo>
                    <a:pt x="366371" y="701054"/>
                    <a:pt x="312078" y="701054"/>
                    <a:pt x="256836" y="701054"/>
                  </a:cubicBezTo>
                  <a:lnTo>
                    <a:pt x="1927" y="701054"/>
                  </a:lnTo>
                  <a:lnTo>
                    <a:pt x="1927" y="124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EA03F93-04C0-4177-9676-35615D32012E}"/>
                </a:ext>
              </a:extLst>
            </p:cNvPr>
            <p:cNvSpPr/>
            <p:nvPr/>
          </p:nvSpPr>
          <p:spPr>
            <a:xfrm>
              <a:off x="11081119" y="2236881"/>
              <a:ext cx="100107" cy="125248"/>
            </a:xfrm>
            <a:custGeom>
              <a:avLst/>
              <a:gdLst>
                <a:gd name="connsiteX0" fmla="*/ 269562 w 412901"/>
                <a:gd name="connsiteY0" fmla="*/ 262970 h 516601"/>
                <a:gd name="connsiteX1" fmla="*/ 94145 w 412901"/>
                <a:gd name="connsiteY1" fmla="*/ 361824 h 516601"/>
                <a:gd name="connsiteX2" fmla="*/ 194937 w 412901"/>
                <a:gd name="connsiteY2" fmla="*/ 446161 h 516601"/>
                <a:gd name="connsiteX3" fmla="*/ 298637 w 412901"/>
                <a:gd name="connsiteY3" fmla="*/ 393806 h 516601"/>
                <a:gd name="connsiteX4" fmla="*/ 321917 w 412901"/>
                <a:gd name="connsiteY4" fmla="*/ 265897 h 516601"/>
                <a:gd name="connsiteX5" fmla="*/ 269562 w 412901"/>
                <a:gd name="connsiteY5" fmla="*/ 262970 h 516601"/>
                <a:gd name="connsiteX6" fmla="*/ 332578 w 412901"/>
                <a:gd name="connsiteY6" fmla="*/ 502372 h 516601"/>
                <a:gd name="connsiteX7" fmla="*/ 323835 w 412901"/>
                <a:gd name="connsiteY7" fmla="*/ 429685 h 516601"/>
                <a:gd name="connsiteX8" fmla="*/ 173616 w 412901"/>
                <a:gd name="connsiteY8" fmla="*/ 517879 h 516601"/>
                <a:gd name="connsiteX9" fmla="*/ 2054 w 412901"/>
                <a:gd name="connsiteY9" fmla="*/ 374443 h 516601"/>
                <a:gd name="connsiteX10" fmla="*/ 87360 w 412901"/>
                <a:gd name="connsiteY10" fmla="*/ 231957 h 516601"/>
                <a:gd name="connsiteX11" fmla="*/ 255994 w 412901"/>
                <a:gd name="connsiteY11" fmla="*/ 199974 h 516601"/>
                <a:gd name="connsiteX12" fmla="*/ 321917 w 412901"/>
                <a:gd name="connsiteY12" fmla="*/ 202882 h 516601"/>
                <a:gd name="connsiteX13" fmla="*/ 304472 w 412901"/>
                <a:gd name="connsiteY13" fmla="*/ 95285 h 516601"/>
                <a:gd name="connsiteX14" fmla="*/ 220135 w 412901"/>
                <a:gd name="connsiteY14" fmla="*/ 63303 h 516601"/>
                <a:gd name="connsiteX15" fmla="*/ 122250 w 412901"/>
                <a:gd name="connsiteY15" fmla="*/ 145681 h 516601"/>
                <a:gd name="connsiteX16" fmla="*/ 31129 w 412901"/>
                <a:gd name="connsiteY16" fmla="*/ 145681 h 516601"/>
                <a:gd name="connsiteX17" fmla="*/ 65050 w 412901"/>
                <a:gd name="connsiteY17" fmla="*/ 53632 h 516601"/>
                <a:gd name="connsiteX18" fmla="*/ 222073 w 412901"/>
                <a:gd name="connsiteY18" fmla="*/ 1277 h 516601"/>
                <a:gd name="connsiteX19" fmla="*/ 394604 w 412901"/>
                <a:gd name="connsiteY19" fmla="*/ 73015 h 516601"/>
                <a:gd name="connsiteX20" fmla="*/ 411079 w 412901"/>
                <a:gd name="connsiteY20" fmla="*/ 147640 h 516601"/>
                <a:gd name="connsiteX21" fmla="*/ 407203 w 412901"/>
                <a:gd name="connsiteY21" fmla="*/ 380258 h 516601"/>
                <a:gd name="connsiteX22" fmla="*/ 414956 w 412901"/>
                <a:gd name="connsiteY22" fmla="*/ 502372 h 516601"/>
                <a:gd name="connsiteX23" fmla="*/ 332578 w 412901"/>
                <a:gd name="connsiteY23" fmla="*/ 502372 h 51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2901" h="516601">
                  <a:moveTo>
                    <a:pt x="269562" y="262970"/>
                  </a:moveTo>
                  <a:cubicBezTo>
                    <a:pt x="232734" y="262970"/>
                    <a:pt x="94145" y="262970"/>
                    <a:pt x="94145" y="361824"/>
                  </a:cubicBezTo>
                  <a:cubicBezTo>
                    <a:pt x="94145" y="392857"/>
                    <a:pt x="113508" y="446161"/>
                    <a:pt x="194937" y="446161"/>
                  </a:cubicBezTo>
                  <a:cubicBezTo>
                    <a:pt x="241457" y="446161"/>
                    <a:pt x="276346" y="427747"/>
                    <a:pt x="298637" y="393806"/>
                  </a:cubicBezTo>
                  <a:cubicBezTo>
                    <a:pt x="318989" y="360875"/>
                    <a:pt x="319979" y="333738"/>
                    <a:pt x="321917" y="265897"/>
                  </a:cubicBezTo>
                  <a:cubicBezTo>
                    <a:pt x="305421" y="263959"/>
                    <a:pt x="291853" y="262970"/>
                    <a:pt x="269562" y="262970"/>
                  </a:cubicBezTo>
                  <a:moveTo>
                    <a:pt x="332578" y="502372"/>
                  </a:moveTo>
                  <a:cubicBezTo>
                    <a:pt x="325773" y="478143"/>
                    <a:pt x="323835" y="454883"/>
                    <a:pt x="323835" y="429685"/>
                  </a:cubicBezTo>
                  <a:cubicBezTo>
                    <a:pt x="280223" y="510125"/>
                    <a:pt x="214320" y="517879"/>
                    <a:pt x="173616" y="517879"/>
                  </a:cubicBezTo>
                  <a:cubicBezTo>
                    <a:pt x="62162" y="517879"/>
                    <a:pt x="2054" y="454883"/>
                    <a:pt x="2054" y="374443"/>
                  </a:cubicBezTo>
                  <a:cubicBezTo>
                    <a:pt x="2054" y="335677"/>
                    <a:pt x="15623" y="273630"/>
                    <a:pt x="87360" y="231957"/>
                  </a:cubicBezTo>
                  <a:cubicBezTo>
                    <a:pt x="139675" y="202882"/>
                    <a:pt x="217228" y="199974"/>
                    <a:pt x="255994" y="199974"/>
                  </a:cubicBezTo>
                  <a:cubicBezTo>
                    <a:pt x="279254" y="199974"/>
                    <a:pt x="293791" y="200944"/>
                    <a:pt x="321917" y="202882"/>
                  </a:cubicBezTo>
                  <a:cubicBezTo>
                    <a:pt x="321917" y="142794"/>
                    <a:pt x="321917" y="116627"/>
                    <a:pt x="304472" y="95285"/>
                  </a:cubicBezTo>
                  <a:cubicBezTo>
                    <a:pt x="286038" y="71056"/>
                    <a:pt x="246323" y="63303"/>
                    <a:pt x="220135" y="63303"/>
                  </a:cubicBezTo>
                  <a:cubicBezTo>
                    <a:pt x="128065" y="63303"/>
                    <a:pt x="123219" y="126298"/>
                    <a:pt x="122250" y="145681"/>
                  </a:cubicBezTo>
                  <a:lnTo>
                    <a:pt x="31129" y="145681"/>
                  </a:lnTo>
                  <a:cubicBezTo>
                    <a:pt x="34037" y="120483"/>
                    <a:pt x="36944" y="86583"/>
                    <a:pt x="65050" y="53632"/>
                  </a:cubicBezTo>
                  <a:cubicBezTo>
                    <a:pt x="101878" y="12907"/>
                    <a:pt x="170708" y="1277"/>
                    <a:pt x="222073" y="1277"/>
                  </a:cubicBezTo>
                  <a:cubicBezTo>
                    <a:pt x="292822" y="1277"/>
                    <a:pt x="368416" y="23588"/>
                    <a:pt x="394604" y="73015"/>
                  </a:cubicBezTo>
                  <a:cubicBezTo>
                    <a:pt x="410110" y="102069"/>
                    <a:pt x="411079" y="125349"/>
                    <a:pt x="411079" y="147640"/>
                  </a:cubicBezTo>
                  <a:lnTo>
                    <a:pt x="407203" y="380258"/>
                  </a:lnTo>
                  <a:cubicBezTo>
                    <a:pt x="407203" y="388011"/>
                    <a:pt x="408172" y="452945"/>
                    <a:pt x="414956" y="502372"/>
                  </a:cubicBezTo>
                  <a:lnTo>
                    <a:pt x="332578" y="502372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4E67044-217A-400E-9261-EEFA34EFCE74}"/>
                </a:ext>
              </a:extLst>
            </p:cNvPr>
            <p:cNvSpPr/>
            <p:nvPr/>
          </p:nvSpPr>
          <p:spPr>
            <a:xfrm>
              <a:off x="11202128" y="2240410"/>
              <a:ext cx="123369" cy="162614"/>
            </a:xfrm>
            <a:custGeom>
              <a:avLst/>
              <a:gdLst>
                <a:gd name="connsiteX0" fmla="*/ 294872 w 508848"/>
                <a:gd name="connsiteY0" fmla="*/ 490733 h 670718"/>
                <a:gd name="connsiteX1" fmla="*/ 225093 w 508848"/>
                <a:gd name="connsiteY1" fmla="*/ 672006 h 670718"/>
                <a:gd name="connsiteX2" fmla="*/ 131084 w 508848"/>
                <a:gd name="connsiteY2" fmla="*/ 672006 h 670718"/>
                <a:gd name="connsiteX3" fmla="*/ 204740 w 508848"/>
                <a:gd name="connsiteY3" fmla="*/ 485908 h 670718"/>
                <a:gd name="connsiteX4" fmla="*/ 2166 w 508848"/>
                <a:gd name="connsiteY4" fmla="*/ 1288 h 670718"/>
                <a:gd name="connsiteX5" fmla="*/ 104897 w 508848"/>
                <a:gd name="connsiteY5" fmla="*/ 1288 h 670718"/>
                <a:gd name="connsiteX6" fmla="*/ 257075 w 508848"/>
                <a:gd name="connsiteY6" fmla="*/ 385095 h 670718"/>
                <a:gd name="connsiteX7" fmla="*/ 412160 w 508848"/>
                <a:gd name="connsiteY7" fmla="*/ 1288 h 670718"/>
                <a:gd name="connsiteX8" fmla="*/ 511015 w 508848"/>
                <a:gd name="connsiteY8" fmla="*/ 1288 h 670718"/>
                <a:gd name="connsiteX9" fmla="*/ 294872 w 508848"/>
                <a:gd name="connsiteY9" fmla="*/ 490733 h 67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848" h="670718">
                  <a:moveTo>
                    <a:pt x="294872" y="490733"/>
                  </a:moveTo>
                  <a:lnTo>
                    <a:pt x="225093" y="672006"/>
                  </a:lnTo>
                  <a:lnTo>
                    <a:pt x="131084" y="672006"/>
                  </a:lnTo>
                  <a:lnTo>
                    <a:pt x="204740" y="485908"/>
                  </a:lnTo>
                  <a:lnTo>
                    <a:pt x="2166" y="1288"/>
                  </a:lnTo>
                  <a:lnTo>
                    <a:pt x="104897" y="1288"/>
                  </a:lnTo>
                  <a:lnTo>
                    <a:pt x="257075" y="385095"/>
                  </a:lnTo>
                  <a:lnTo>
                    <a:pt x="412160" y="1288"/>
                  </a:lnTo>
                  <a:lnTo>
                    <a:pt x="511015" y="1288"/>
                  </a:lnTo>
                  <a:lnTo>
                    <a:pt x="294872" y="49073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9FBE0355-D0D6-4C6C-9F42-00AF55C64696}"/>
                </a:ext>
              </a:extLst>
            </p:cNvPr>
            <p:cNvSpPr/>
            <p:nvPr/>
          </p:nvSpPr>
          <p:spPr>
            <a:xfrm>
              <a:off x="11342160" y="2237356"/>
              <a:ext cx="106794" cy="124539"/>
            </a:xfrm>
            <a:custGeom>
              <a:avLst/>
              <a:gdLst>
                <a:gd name="connsiteX0" fmla="*/ 349282 w 440483"/>
                <a:gd name="connsiteY0" fmla="*/ 209649 h 513674"/>
                <a:gd name="connsiteX1" fmla="*/ 229106 w 440483"/>
                <a:gd name="connsiteY1" fmla="*/ 66213 h 513674"/>
                <a:gd name="connsiteX2" fmla="*/ 96311 w 440483"/>
                <a:gd name="connsiteY2" fmla="*/ 209649 h 513674"/>
                <a:gd name="connsiteX3" fmla="*/ 349282 w 440483"/>
                <a:gd name="connsiteY3" fmla="*/ 209649 h 513674"/>
                <a:gd name="connsiteX4" fmla="*/ 92435 w 440483"/>
                <a:gd name="connsiteY4" fmla="*/ 273613 h 513674"/>
                <a:gd name="connsiteX5" fmla="*/ 231993 w 440483"/>
                <a:gd name="connsiteY5" fmla="*/ 449051 h 513674"/>
                <a:gd name="connsiteX6" fmla="*/ 346374 w 440483"/>
                <a:gd name="connsiteY6" fmla="*/ 348238 h 513674"/>
                <a:gd name="connsiteX7" fmla="*/ 437475 w 440483"/>
                <a:gd name="connsiteY7" fmla="*/ 348238 h 513674"/>
                <a:gd name="connsiteX8" fmla="*/ 395821 w 440483"/>
                <a:gd name="connsiteY8" fmla="*/ 450020 h 513674"/>
                <a:gd name="connsiteX9" fmla="*/ 228137 w 440483"/>
                <a:gd name="connsiteY9" fmla="*/ 514954 h 513674"/>
                <a:gd name="connsiteX10" fmla="*/ 2283 w 440483"/>
                <a:gd name="connsiteY10" fmla="*/ 265860 h 513674"/>
                <a:gd name="connsiteX11" fmla="*/ 98250 w 440483"/>
                <a:gd name="connsiteY11" fmla="*/ 37118 h 513674"/>
                <a:gd name="connsiteX12" fmla="*/ 231044 w 440483"/>
                <a:gd name="connsiteY12" fmla="*/ 1279 h 513674"/>
                <a:gd name="connsiteX13" fmla="*/ 442321 w 440483"/>
                <a:gd name="connsiteY13" fmla="*/ 273613 h 513674"/>
                <a:gd name="connsiteX14" fmla="*/ 92435 w 440483"/>
                <a:gd name="connsiteY14" fmla="*/ 273613 h 51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0483" h="513674">
                  <a:moveTo>
                    <a:pt x="349282" y="209649"/>
                  </a:moveTo>
                  <a:cubicBezTo>
                    <a:pt x="350251" y="163129"/>
                    <a:pt x="341528" y="66213"/>
                    <a:pt x="229106" y="66213"/>
                  </a:cubicBezTo>
                  <a:cubicBezTo>
                    <a:pt x="169967" y="66213"/>
                    <a:pt x="98250" y="102072"/>
                    <a:pt x="96311" y="209649"/>
                  </a:cubicBezTo>
                  <a:lnTo>
                    <a:pt x="349282" y="209649"/>
                  </a:lnTo>
                  <a:close/>
                  <a:moveTo>
                    <a:pt x="92435" y="273613"/>
                  </a:moveTo>
                  <a:cubicBezTo>
                    <a:pt x="90496" y="374426"/>
                    <a:pt x="132170" y="449051"/>
                    <a:pt x="231993" y="449051"/>
                  </a:cubicBezTo>
                  <a:cubicBezTo>
                    <a:pt x="291132" y="449051"/>
                    <a:pt x="338621" y="418038"/>
                    <a:pt x="346374" y="348238"/>
                  </a:cubicBezTo>
                  <a:lnTo>
                    <a:pt x="437475" y="348238"/>
                  </a:lnTo>
                  <a:cubicBezTo>
                    <a:pt x="434588" y="372467"/>
                    <a:pt x="430691" y="412223"/>
                    <a:pt x="395821" y="450020"/>
                  </a:cubicBezTo>
                  <a:cubicBezTo>
                    <a:pt x="374480" y="474249"/>
                    <a:pt x="326022" y="514954"/>
                    <a:pt x="228137" y="514954"/>
                  </a:cubicBezTo>
                  <a:cubicBezTo>
                    <a:pt x="74990" y="514954"/>
                    <a:pt x="2283" y="419976"/>
                    <a:pt x="2283" y="265860"/>
                  </a:cubicBezTo>
                  <a:cubicBezTo>
                    <a:pt x="2283" y="169913"/>
                    <a:pt x="21666" y="90442"/>
                    <a:pt x="98250" y="37118"/>
                  </a:cubicBezTo>
                  <a:cubicBezTo>
                    <a:pt x="144769" y="4167"/>
                    <a:pt x="202919" y="1279"/>
                    <a:pt x="231044" y="1279"/>
                  </a:cubicBezTo>
                  <a:cubicBezTo>
                    <a:pt x="449105" y="1279"/>
                    <a:pt x="444259" y="194142"/>
                    <a:pt x="442321" y="273613"/>
                  </a:cubicBezTo>
                  <a:lnTo>
                    <a:pt x="92435" y="27361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D03A9753-9E45-4D1D-80EA-F4997A62DF98}"/>
                </a:ext>
              </a:extLst>
            </p:cNvPr>
            <p:cNvSpPr/>
            <p:nvPr/>
          </p:nvSpPr>
          <p:spPr>
            <a:xfrm>
              <a:off x="11481267" y="2239255"/>
              <a:ext cx="66266" cy="119115"/>
            </a:xfrm>
            <a:custGeom>
              <a:avLst/>
              <a:gdLst>
                <a:gd name="connsiteX0" fmla="*/ 7217 w 273322"/>
                <a:gd name="connsiteY0" fmla="*/ 104901 h 491301"/>
                <a:gd name="connsiteX1" fmla="*/ 2371 w 273322"/>
                <a:gd name="connsiteY1" fmla="*/ 6047 h 491301"/>
                <a:gd name="connsiteX2" fmla="*/ 94441 w 273322"/>
                <a:gd name="connsiteY2" fmla="*/ 6047 h 491301"/>
                <a:gd name="connsiteX3" fmla="*/ 96379 w 273322"/>
                <a:gd name="connsiteY3" fmla="*/ 100055 h 491301"/>
                <a:gd name="connsiteX4" fmla="*/ 212698 w 273322"/>
                <a:gd name="connsiteY4" fmla="*/ 4089 h 491301"/>
                <a:gd name="connsiteX5" fmla="*/ 275694 w 273322"/>
                <a:gd name="connsiteY5" fmla="*/ 2150 h 491301"/>
                <a:gd name="connsiteX6" fmla="*/ 275694 w 273322"/>
                <a:gd name="connsiteY6" fmla="*/ 91313 h 491301"/>
                <a:gd name="connsiteX7" fmla="*/ 258249 w 273322"/>
                <a:gd name="connsiteY7" fmla="*/ 87456 h 491301"/>
                <a:gd name="connsiteX8" fmla="*/ 232082 w 273322"/>
                <a:gd name="connsiteY8" fmla="*/ 86487 h 491301"/>
                <a:gd name="connsiteX9" fmla="*/ 99287 w 273322"/>
                <a:gd name="connsiteY9" fmla="*/ 233799 h 491301"/>
                <a:gd name="connsiteX10" fmla="*/ 99287 w 273322"/>
                <a:gd name="connsiteY10" fmla="*/ 492585 h 491301"/>
                <a:gd name="connsiteX11" fmla="*/ 7217 w 273322"/>
                <a:gd name="connsiteY11" fmla="*/ 492585 h 491301"/>
                <a:gd name="connsiteX12" fmla="*/ 7217 w 273322"/>
                <a:gd name="connsiteY12" fmla="*/ 104901 h 4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22" h="491301">
                  <a:moveTo>
                    <a:pt x="7217" y="104901"/>
                  </a:moveTo>
                  <a:cubicBezTo>
                    <a:pt x="7217" y="71930"/>
                    <a:pt x="5258" y="38009"/>
                    <a:pt x="2371" y="6047"/>
                  </a:cubicBezTo>
                  <a:lnTo>
                    <a:pt x="94441" y="6047"/>
                  </a:lnTo>
                  <a:lnTo>
                    <a:pt x="96379" y="100055"/>
                  </a:lnTo>
                  <a:cubicBezTo>
                    <a:pt x="113824" y="32194"/>
                    <a:pt x="171974" y="9903"/>
                    <a:pt x="212698" y="4089"/>
                  </a:cubicBezTo>
                  <a:cubicBezTo>
                    <a:pt x="239835" y="212"/>
                    <a:pt x="260167" y="1181"/>
                    <a:pt x="275694" y="2150"/>
                  </a:cubicBezTo>
                  <a:lnTo>
                    <a:pt x="275694" y="91313"/>
                  </a:lnTo>
                  <a:cubicBezTo>
                    <a:pt x="270848" y="89374"/>
                    <a:pt x="265033" y="88426"/>
                    <a:pt x="258249" y="87456"/>
                  </a:cubicBezTo>
                  <a:cubicBezTo>
                    <a:pt x="251465" y="86487"/>
                    <a:pt x="242722" y="86487"/>
                    <a:pt x="232082" y="86487"/>
                  </a:cubicBezTo>
                  <a:cubicBezTo>
                    <a:pt x="124485" y="86487"/>
                    <a:pt x="99287" y="150452"/>
                    <a:pt x="99287" y="233799"/>
                  </a:cubicBezTo>
                  <a:lnTo>
                    <a:pt x="99287" y="492585"/>
                  </a:lnTo>
                  <a:lnTo>
                    <a:pt x="7217" y="492585"/>
                  </a:lnTo>
                  <a:lnTo>
                    <a:pt x="7217" y="10490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9462B007-6E68-4B48-9C4A-068E4B32C94B}"/>
                </a:ext>
              </a:extLst>
            </p:cNvPr>
            <p:cNvSpPr/>
            <p:nvPr/>
          </p:nvSpPr>
          <p:spPr>
            <a:xfrm>
              <a:off x="11573135" y="2238051"/>
              <a:ext cx="102926" cy="120314"/>
            </a:xfrm>
            <a:custGeom>
              <a:avLst/>
              <a:gdLst>
                <a:gd name="connsiteX0" fmla="*/ 3430 w 424531"/>
                <a:gd name="connsiteY0" fmla="*/ 67208 h 496249"/>
                <a:gd name="connsiteX1" fmla="*/ 2461 w 424531"/>
                <a:gd name="connsiteY1" fmla="*/ 10997 h 496249"/>
                <a:gd name="connsiteX2" fmla="*/ 93582 w 424531"/>
                <a:gd name="connsiteY2" fmla="*/ 10997 h 496249"/>
                <a:gd name="connsiteX3" fmla="*/ 94551 w 424531"/>
                <a:gd name="connsiteY3" fmla="*/ 89498 h 496249"/>
                <a:gd name="connsiteX4" fmla="*/ 250586 w 424531"/>
                <a:gd name="connsiteY4" fmla="*/ 1285 h 496249"/>
                <a:gd name="connsiteX5" fmla="*/ 426993 w 424531"/>
                <a:gd name="connsiteY5" fmla="*/ 167031 h 496249"/>
                <a:gd name="connsiteX6" fmla="*/ 426993 w 424531"/>
                <a:gd name="connsiteY6" fmla="*/ 497534 h 496249"/>
                <a:gd name="connsiteX7" fmla="*/ 333953 w 424531"/>
                <a:gd name="connsiteY7" fmla="*/ 497534 h 496249"/>
                <a:gd name="connsiteX8" fmla="*/ 333953 w 424531"/>
                <a:gd name="connsiteY8" fmla="*/ 188353 h 496249"/>
                <a:gd name="connsiteX9" fmla="*/ 307766 w 424531"/>
                <a:gd name="connsiteY9" fmla="*/ 105005 h 496249"/>
                <a:gd name="connsiteX10" fmla="*/ 221511 w 424531"/>
                <a:gd name="connsiteY10" fmla="*/ 72033 h 496249"/>
                <a:gd name="connsiteX11" fmla="*/ 94551 w 424531"/>
                <a:gd name="connsiteY11" fmla="*/ 217427 h 496249"/>
                <a:gd name="connsiteX12" fmla="*/ 94551 w 424531"/>
                <a:gd name="connsiteY12" fmla="*/ 497534 h 496249"/>
                <a:gd name="connsiteX13" fmla="*/ 3430 w 424531"/>
                <a:gd name="connsiteY13" fmla="*/ 497534 h 496249"/>
                <a:gd name="connsiteX14" fmla="*/ 3430 w 424531"/>
                <a:gd name="connsiteY14" fmla="*/ 67208 h 49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531" h="496249">
                  <a:moveTo>
                    <a:pt x="3430" y="67208"/>
                  </a:moveTo>
                  <a:lnTo>
                    <a:pt x="2461" y="10997"/>
                  </a:lnTo>
                  <a:lnTo>
                    <a:pt x="93582" y="10997"/>
                  </a:lnTo>
                  <a:lnTo>
                    <a:pt x="94551" y="89498"/>
                  </a:lnTo>
                  <a:cubicBezTo>
                    <a:pt x="105212" y="69146"/>
                    <a:pt x="140101" y="1285"/>
                    <a:pt x="250586" y="1285"/>
                  </a:cubicBezTo>
                  <a:cubicBezTo>
                    <a:pt x="294198" y="1285"/>
                    <a:pt x="426993" y="17781"/>
                    <a:pt x="426993" y="167031"/>
                  </a:cubicBezTo>
                  <a:lnTo>
                    <a:pt x="426993" y="497534"/>
                  </a:lnTo>
                  <a:lnTo>
                    <a:pt x="333953" y="497534"/>
                  </a:lnTo>
                  <a:lnTo>
                    <a:pt x="333953" y="188353"/>
                  </a:lnTo>
                  <a:cubicBezTo>
                    <a:pt x="333953" y="156370"/>
                    <a:pt x="330077" y="127296"/>
                    <a:pt x="307766" y="105005"/>
                  </a:cubicBezTo>
                  <a:cubicBezTo>
                    <a:pt x="284526" y="82714"/>
                    <a:pt x="252524" y="72033"/>
                    <a:pt x="221511" y="72033"/>
                  </a:cubicBezTo>
                  <a:cubicBezTo>
                    <a:pt x="155608" y="72033"/>
                    <a:pt x="94551" y="119542"/>
                    <a:pt x="94551" y="217427"/>
                  </a:cubicBezTo>
                  <a:lnTo>
                    <a:pt x="94551" y="497534"/>
                  </a:lnTo>
                  <a:lnTo>
                    <a:pt x="3430" y="497534"/>
                  </a:lnTo>
                  <a:lnTo>
                    <a:pt x="3430" y="67208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C426FA50-AFD3-4F56-B9C5-390BDF75DCAA}"/>
                </a:ext>
              </a:extLst>
            </p:cNvPr>
            <p:cNvSpPr/>
            <p:nvPr/>
          </p:nvSpPr>
          <p:spPr>
            <a:xfrm rot="6876359" flipV="1">
              <a:off x="8582940" y="1206625"/>
              <a:ext cx="1312531" cy="267273"/>
            </a:xfrm>
            <a:custGeom>
              <a:avLst/>
              <a:gdLst>
                <a:gd name="connsiteX0" fmla="*/ 519 w 5413679"/>
                <a:gd name="connsiteY0" fmla="*/ 1102993 h 1102397"/>
                <a:gd name="connsiteX1" fmla="*/ 5414199 w 5413679"/>
                <a:gd name="connsiteY1" fmla="*/ 1102993 h 1102397"/>
                <a:gd name="connsiteX2" fmla="*/ 4531154 w 5413679"/>
                <a:gd name="connsiteY2" fmla="*/ 5845 h 1102397"/>
                <a:gd name="connsiteX3" fmla="*/ 1074246 w 5413679"/>
                <a:gd name="connsiteY3" fmla="*/ 596 h 1102397"/>
                <a:gd name="connsiteX4" fmla="*/ 519 w 5413679"/>
                <a:gd name="connsiteY4" fmla="*/ 1102993 h 110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3679" h="1102397">
                  <a:moveTo>
                    <a:pt x="519" y="1102993"/>
                  </a:moveTo>
                  <a:lnTo>
                    <a:pt x="5414199" y="1102993"/>
                  </a:lnTo>
                  <a:lnTo>
                    <a:pt x="4531154" y="5845"/>
                  </a:lnTo>
                  <a:lnTo>
                    <a:pt x="1074246" y="596"/>
                  </a:lnTo>
                  <a:lnTo>
                    <a:pt x="519" y="110299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2E536BA7-2E4F-4441-91CB-BFF448E30A4B}"/>
                </a:ext>
              </a:extLst>
            </p:cNvPr>
            <p:cNvSpPr/>
            <p:nvPr/>
          </p:nvSpPr>
          <p:spPr>
            <a:xfrm rot="17793905" flipV="1">
              <a:off x="8591442" y="1112943"/>
              <a:ext cx="588515" cy="294260"/>
            </a:xfrm>
            <a:custGeom>
              <a:avLst/>
              <a:gdLst>
                <a:gd name="connsiteX0" fmla="*/ 910348 w 2427397"/>
                <a:gd name="connsiteY0" fmla="*/ 1214101 h 1213709"/>
                <a:gd name="connsiteX1" fmla="*/ 2427504 w 2427397"/>
                <a:gd name="connsiteY1" fmla="*/ 1214101 h 1213709"/>
                <a:gd name="connsiteX2" fmla="*/ 1517202 w 2427397"/>
                <a:gd name="connsiteY2" fmla="*/ 412 h 1213709"/>
                <a:gd name="connsiteX3" fmla="*/ 106 w 2427397"/>
                <a:gd name="connsiteY3" fmla="*/ 392 h 1213709"/>
                <a:gd name="connsiteX4" fmla="*/ 910348 w 2427397"/>
                <a:gd name="connsiteY4" fmla="*/ 1214101 h 121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397" h="1213709">
                  <a:moveTo>
                    <a:pt x="910348" y="1214101"/>
                  </a:moveTo>
                  <a:lnTo>
                    <a:pt x="2427504" y="1214101"/>
                  </a:lnTo>
                  <a:lnTo>
                    <a:pt x="1517202" y="412"/>
                  </a:lnTo>
                  <a:lnTo>
                    <a:pt x="106" y="392"/>
                  </a:lnTo>
                  <a:lnTo>
                    <a:pt x="910348" y="121410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D09CCC63-5724-48E8-A983-5EE4C5F57630}"/>
                </a:ext>
              </a:extLst>
            </p:cNvPr>
            <p:cNvSpPr/>
            <p:nvPr/>
          </p:nvSpPr>
          <p:spPr>
            <a:xfrm>
              <a:off x="9699497" y="1250968"/>
              <a:ext cx="430787" cy="665179"/>
            </a:xfrm>
            <a:custGeom>
              <a:avLst/>
              <a:gdLst>
                <a:gd name="connsiteX0" fmla="*/ 394127 w 1776830"/>
                <a:gd name="connsiteY0" fmla="*/ 322864 h 2743606"/>
                <a:gd name="connsiteX1" fmla="*/ 806847 w 1776830"/>
                <a:gd name="connsiteY1" fmla="*/ 322864 h 2743606"/>
                <a:gd name="connsiteX2" fmla="*/ 1313999 w 1776830"/>
                <a:gd name="connsiteY2" fmla="*/ 731707 h 2743606"/>
                <a:gd name="connsiteX3" fmla="*/ 610350 w 1776830"/>
                <a:gd name="connsiteY3" fmla="*/ 1171968 h 2743606"/>
                <a:gd name="connsiteX4" fmla="*/ 394127 w 1776830"/>
                <a:gd name="connsiteY4" fmla="*/ 1171968 h 2743606"/>
                <a:gd name="connsiteX5" fmla="*/ 394127 w 1776830"/>
                <a:gd name="connsiteY5" fmla="*/ 322864 h 2743606"/>
                <a:gd name="connsiteX6" fmla="*/ 394127 w 1776830"/>
                <a:gd name="connsiteY6" fmla="*/ 1494273 h 2743606"/>
                <a:gd name="connsiteX7" fmla="*/ 649621 w 1776830"/>
                <a:gd name="connsiteY7" fmla="*/ 1494273 h 2743606"/>
                <a:gd name="connsiteX8" fmla="*/ 1361145 w 1776830"/>
                <a:gd name="connsiteY8" fmla="*/ 1977722 h 2743606"/>
                <a:gd name="connsiteX9" fmla="*/ 688932 w 1776830"/>
                <a:gd name="connsiteY9" fmla="*/ 2422000 h 2743606"/>
                <a:gd name="connsiteX10" fmla="*/ 394127 w 1776830"/>
                <a:gd name="connsiteY10" fmla="*/ 2422000 h 2743606"/>
                <a:gd name="connsiteX11" fmla="*/ 394127 w 1776830"/>
                <a:gd name="connsiteY11" fmla="*/ 1494273 h 2743606"/>
                <a:gd name="connsiteX12" fmla="*/ 992 w 1776830"/>
                <a:gd name="connsiteY12" fmla="*/ 2744326 h 2743606"/>
                <a:gd name="connsiteX13" fmla="*/ 732161 w 1776830"/>
                <a:gd name="connsiteY13" fmla="*/ 2744326 h 2743606"/>
                <a:gd name="connsiteX14" fmla="*/ 1777822 w 1776830"/>
                <a:gd name="connsiteY14" fmla="*/ 2013116 h 2743606"/>
                <a:gd name="connsiteX15" fmla="*/ 1140984 w 1776830"/>
                <a:gd name="connsiteY15" fmla="*/ 1352716 h 2743606"/>
                <a:gd name="connsiteX16" fmla="*/ 1140984 w 1776830"/>
                <a:gd name="connsiteY16" fmla="*/ 1344861 h 2743606"/>
                <a:gd name="connsiteX17" fmla="*/ 1707033 w 1776830"/>
                <a:gd name="connsiteY17" fmla="*/ 692355 h 2743606"/>
                <a:gd name="connsiteX18" fmla="*/ 743972 w 1776830"/>
                <a:gd name="connsiteY18" fmla="*/ 720 h 2743606"/>
                <a:gd name="connsiteX19" fmla="*/ 992 w 1776830"/>
                <a:gd name="connsiteY19" fmla="*/ 720 h 2743606"/>
                <a:gd name="connsiteX20" fmla="*/ 992 w 1776830"/>
                <a:gd name="connsiteY20" fmla="*/ 274432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6830" h="2743606">
                  <a:moveTo>
                    <a:pt x="394127" y="322864"/>
                  </a:moveTo>
                  <a:lnTo>
                    <a:pt x="806847" y="322864"/>
                  </a:lnTo>
                  <a:cubicBezTo>
                    <a:pt x="1034821" y="322864"/>
                    <a:pt x="1313999" y="405424"/>
                    <a:pt x="1313999" y="731707"/>
                  </a:cubicBezTo>
                  <a:cubicBezTo>
                    <a:pt x="1313999" y="1136573"/>
                    <a:pt x="991653" y="1171968"/>
                    <a:pt x="610350" y="1171968"/>
                  </a:cubicBezTo>
                  <a:lnTo>
                    <a:pt x="394127" y="1171968"/>
                  </a:lnTo>
                  <a:lnTo>
                    <a:pt x="394127" y="322864"/>
                  </a:lnTo>
                  <a:close/>
                  <a:moveTo>
                    <a:pt x="394127" y="1494273"/>
                  </a:moveTo>
                  <a:lnTo>
                    <a:pt x="649621" y="1494273"/>
                  </a:lnTo>
                  <a:cubicBezTo>
                    <a:pt x="987655" y="1494273"/>
                    <a:pt x="1361145" y="1553271"/>
                    <a:pt x="1361145" y="1977722"/>
                  </a:cubicBezTo>
                  <a:cubicBezTo>
                    <a:pt x="1361145" y="2347314"/>
                    <a:pt x="1042756" y="2422000"/>
                    <a:pt x="688932" y="2422000"/>
                  </a:cubicBezTo>
                  <a:lnTo>
                    <a:pt x="394127" y="2422000"/>
                  </a:lnTo>
                  <a:lnTo>
                    <a:pt x="394127" y="1494273"/>
                  </a:lnTo>
                  <a:close/>
                  <a:moveTo>
                    <a:pt x="992" y="2744326"/>
                  </a:moveTo>
                  <a:lnTo>
                    <a:pt x="732161" y="2744326"/>
                  </a:lnTo>
                  <a:cubicBezTo>
                    <a:pt x="1290356" y="2744326"/>
                    <a:pt x="1777822" y="2602829"/>
                    <a:pt x="1777822" y="2013116"/>
                  </a:cubicBezTo>
                  <a:cubicBezTo>
                    <a:pt x="1777822" y="1627916"/>
                    <a:pt x="1514433" y="1384213"/>
                    <a:pt x="1140984" y="1352716"/>
                  </a:cubicBezTo>
                  <a:lnTo>
                    <a:pt x="1140984" y="1344861"/>
                  </a:lnTo>
                  <a:cubicBezTo>
                    <a:pt x="1486893" y="1258384"/>
                    <a:pt x="1707033" y="1069721"/>
                    <a:pt x="1707033" y="692355"/>
                  </a:cubicBezTo>
                  <a:cubicBezTo>
                    <a:pt x="1707033" y="185385"/>
                    <a:pt x="1313999" y="720"/>
                    <a:pt x="743972" y="720"/>
                  </a:cubicBezTo>
                  <a:lnTo>
                    <a:pt x="992" y="720"/>
                  </a:lnTo>
                  <a:lnTo>
                    <a:pt x="992" y="274432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C3BF2EB-93F5-48CD-A3CB-E313787E8D70}"/>
                </a:ext>
              </a:extLst>
            </p:cNvPr>
            <p:cNvSpPr/>
            <p:nvPr/>
          </p:nvSpPr>
          <p:spPr>
            <a:xfrm>
              <a:off x="10165285" y="1250968"/>
              <a:ext cx="555870" cy="665179"/>
            </a:xfrm>
            <a:custGeom>
              <a:avLst/>
              <a:gdLst>
                <a:gd name="connsiteX0" fmla="*/ 2294268 w 2292745"/>
                <a:gd name="connsiteY0" fmla="*/ 736 h 2743606"/>
                <a:gd name="connsiteX1" fmla="*/ 1881548 w 2292745"/>
                <a:gd name="connsiteY1" fmla="*/ 736 h 2743606"/>
                <a:gd name="connsiteX2" fmla="*/ 1153872 w 2292745"/>
                <a:gd name="connsiteY2" fmla="*/ 2398413 h 2743606"/>
                <a:gd name="connsiteX3" fmla="*/ 1145917 w 2292745"/>
                <a:gd name="connsiteY3" fmla="*/ 2398413 h 2743606"/>
                <a:gd name="connsiteX4" fmla="*/ 441823 w 2292745"/>
                <a:gd name="connsiteY4" fmla="*/ 736 h 2743606"/>
                <a:gd name="connsiteX5" fmla="*/ 1523 w 2292745"/>
                <a:gd name="connsiteY5" fmla="*/ 736 h 2743606"/>
                <a:gd name="connsiteX6" fmla="*/ 894360 w 2292745"/>
                <a:gd name="connsiteY6" fmla="*/ 2744342 h 2743606"/>
                <a:gd name="connsiteX7" fmla="*/ 1385743 w 2292745"/>
                <a:gd name="connsiteY7" fmla="*/ 2744342 h 2743606"/>
                <a:gd name="connsiteX8" fmla="*/ 2294268 w 2292745"/>
                <a:gd name="connsiteY8" fmla="*/ 73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745" h="2743606">
                  <a:moveTo>
                    <a:pt x="2294268" y="736"/>
                  </a:moveTo>
                  <a:lnTo>
                    <a:pt x="1881548" y="736"/>
                  </a:lnTo>
                  <a:lnTo>
                    <a:pt x="1153872" y="2398413"/>
                  </a:lnTo>
                  <a:lnTo>
                    <a:pt x="1145917" y="2398413"/>
                  </a:lnTo>
                  <a:lnTo>
                    <a:pt x="441823" y="736"/>
                  </a:lnTo>
                  <a:lnTo>
                    <a:pt x="1523" y="736"/>
                  </a:lnTo>
                  <a:lnTo>
                    <a:pt x="894360" y="2744342"/>
                  </a:lnTo>
                  <a:lnTo>
                    <a:pt x="1385743" y="2744342"/>
                  </a:lnTo>
                  <a:lnTo>
                    <a:pt x="2294268" y="73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ADF4170-083C-43E2-8B18-0476FF3664FF}"/>
                </a:ext>
              </a:extLst>
            </p:cNvPr>
            <p:cNvSpPr/>
            <p:nvPr/>
          </p:nvSpPr>
          <p:spPr>
            <a:xfrm>
              <a:off x="10758070" y="1239518"/>
              <a:ext cx="387088" cy="688055"/>
            </a:xfrm>
            <a:custGeom>
              <a:avLst/>
              <a:gdLst>
                <a:gd name="connsiteX0" fmla="*/ 1468732 w 1596587"/>
                <a:gd name="connsiteY0" fmla="*/ 99062 h 2837957"/>
                <a:gd name="connsiteX1" fmla="*/ 882715 w 1596587"/>
                <a:gd name="connsiteY1" fmla="*/ 733 h 2837957"/>
                <a:gd name="connsiteX2" fmla="*/ 1932 w 1596587"/>
                <a:gd name="connsiteY2" fmla="*/ 747449 h 2837957"/>
                <a:gd name="connsiteX3" fmla="*/ 1181660 w 1596587"/>
                <a:gd name="connsiteY3" fmla="*/ 2044647 h 2837957"/>
                <a:gd name="connsiteX4" fmla="*/ 642767 w 1596587"/>
                <a:gd name="connsiteY4" fmla="*/ 2492843 h 2837957"/>
                <a:gd name="connsiteX5" fmla="*/ 72721 w 1596587"/>
                <a:gd name="connsiteY5" fmla="*/ 2359179 h 2837957"/>
                <a:gd name="connsiteX6" fmla="*/ 33369 w 1596587"/>
                <a:gd name="connsiteY6" fmla="*/ 2724754 h 2837957"/>
                <a:gd name="connsiteX7" fmla="*/ 595541 w 1596587"/>
                <a:gd name="connsiteY7" fmla="*/ 2838691 h 2837957"/>
                <a:gd name="connsiteX8" fmla="*/ 1598519 w 1596587"/>
                <a:gd name="connsiteY8" fmla="*/ 2021085 h 2837957"/>
                <a:gd name="connsiteX9" fmla="*/ 418629 w 1596587"/>
                <a:gd name="connsiteY9" fmla="*/ 712034 h 2837957"/>
                <a:gd name="connsiteX10" fmla="*/ 898363 w 1596587"/>
                <a:gd name="connsiteY10" fmla="*/ 346541 h 2837957"/>
                <a:gd name="connsiteX11" fmla="*/ 1413672 w 1596587"/>
                <a:gd name="connsiteY11" fmla="*/ 460498 h 2837957"/>
                <a:gd name="connsiteX12" fmla="*/ 1468732 w 1596587"/>
                <a:gd name="connsiteY12" fmla="*/ 99062 h 28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87" h="2837957">
                  <a:moveTo>
                    <a:pt x="1468732" y="99062"/>
                  </a:moveTo>
                  <a:cubicBezTo>
                    <a:pt x="1279969" y="32231"/>
                    <a:pt x="1063644" y="733"/>
                    <a:pt x="882715" y="733"/>
                  </a:cubicBezTo>
                  <a:cubicBezTo>
                    <a:pt x="387212" y="733"/>
                    <a:pt x="1932" y="260144"/>
                    <a:pt x="1932" y="747449"/>
                  </a:cubicBezTo>
                  <a:cubicBezTo>
                    <a:pt x="1932" y="1600530"/>
                    <a:pt x="1181660" y="1431473"/>
                    <a:pt x="1181660" y="2044647"/>
                  </a:cubicBezTo>
                  <a:cubicBezTo>
                    <a:pt x="1181660" y="2367034"/>
                    <a:pt x="866946" y="2492843"/>
                    <a:pt x="642767" y="2492843"/>
                  </a:cubicBezTo>
                  <a:cubicBezTo>
                    <a:pt x="442192" y="2492843"/>
                    <a:pt x="206363" y="2414260"/>
                    <a:pt x="72721" y="2359179"/>
                  </a:cubicBezTo>
                  <a:lnTo>
                    <a:pt x="33369" y="2724754"/>
                  </a:lnTo>
                  <a:cubicBezTo>
                    <a:pt x="214218" y="2783731"/>
                    <a:pt x="402941" y="2838691"/>
                    <a:pt x="595541" y="2838691"/>
                  </a:cubicBezTo>
                  <a:cubicBezTo>
                    <a:pt x="1146245" y="2838691"/>
                    <a:pt x="1598519" y="2606840"/>
                    <a:pt x="1598519" y="2021085"/>
                  </a:cubicBezTo>
                  <a:cubicBezTo>
                    <a:pt x="1598519" y="1116981"/>
                    <a:pt x="418629" y="1238833"/>
                    <a:pt x="418629" y="712034"/>
                  </a:cubicBezTo>
                  <a:cubicBezTo>
                    <a:pt x="418629" y="425143"/>
                    <a:pt x="678121" y="346541"/>
                    <a:pt x="898363" y="346541"/>
                  </a:cubicBezTo>
                  <a:cubicBezTo>
                    <a:pt x="1102956" y="346541"/>
                    <a:pt x="1213077" y="381854"/>
                    <a:pt x="1413672" y="460498"/>
                  </a:cubicBezTo>
                  <a:lnTo>
                    <a:pt x="1468732" y="99062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0283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69A6034B-5EF6-4D61-80E8-97F2BB2DEBAD}"/>
              </a:ext>
            </a:extLst>
          </p:cNvPr>
          <p:cNvSpPr/>
          <p:nvPr userDrawn="1"/>
        </p:nvSpPr>
        <p:spPr>
          <a:xfrm>
            <a:off x="0" y="6488906"/>
            <a:ext cx="12192000" cy="369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03A0DC-3233-4ABE-9487-E6BCB8EA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0E82EB-2947-47AA-99D9-E321DEC1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0BAC82-ABEC-4395-B11A-0512FF49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AE0433-31CA-4FFF-A061-9F333F263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48CCF5-5272-4D85-8B20-7F61E0C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B6AD5F-0DA1-49CC-B030-B4DC2FC8D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317" y="1451770"/>
            <a:ext cx="11157745" cy="4677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None/>
              <a:defRPr baseline="0">
                <a:solidFill>
                  <a:schemeClr val="tx1"/>
                </a:solidFill>
              </a:defRPr>
            </a:lvl2pPr>
            <a:lvl3pPr marL="216000" indent="0">
              <a:buNone/>
              <a:defRPr>
                <a:solidFill>
                  <a:schemeClr val="tx1"/>
                </a:solidFill>
              </a:defRPr>
            </a:lvl3pPr>
            <a:lvl4pPr marL="432000" indent="0">
              <a:buNone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  <a:endParaRPr lang="de-DE" dirty="0"/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34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08F3103-8BB5-4B14-AF22-CA87749221E0}"/>
              </a:ext>
            </a:extLst>
          </p:cNvPr>
          <p:cNvSpPr/>
          <p:nvPr userDrawn="1"/>
        </p:nvSpPr>
        <p:spPr>
          <a:xfrm>
            <a:off x="0" y="6488906"/>
            <a:ext cx="12192000" cy="369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03A0DC-3233-4ABE-9487-E6BCB8EA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0E82EB-2947-47AA-99D9-E321DEC1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AE0433-31CA-4FFF-A061-9F333F263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48CCF5-5272-4D85-8B20-7F61E0C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B6AD5F-0DA1-49CC-B030-B4DC2FC8D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7" y="1451770"/>
            <a:ext cx="5469733" cy="467756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F980CB-BBDA-4FA8-9477-0A39592B80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952" y="1451770"/>
            <a:ext cx="5988048" cy="540623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0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9829659-41D2-4008-B5CD-C73642153697}"/>
              </a:ext>
            </a:extLst>
          </p:cNvPr>
          <p:cNvSpPr/>
          <p:nvPr userDrawn="1"/>
        </p:nvSpPr>
        <p:spPr>
          <a:xfrm>
            <a:off x="0" y="6488906"/>
            <a:ext cx="12192000" cy="369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AE0433-31CA-4FFF-A061-9F333F263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48CCF5-5272-4D85-8B20-7F61E0C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B6AD5F-0DA1-49CC-B030-B4DC2FC8D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451770"/>
            <a:ext cx="5469733" cy="4677568"/>
          </a:xfrm>
        </p:spPr>
        <p:txBody>
          <a:bodyPr lIns="18000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376918E-1E8C-4A6D-8F08-5A0B8AFF1DC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F980CB-BBDA-4FA8-9477-0A39592B80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451770"/>
            <a:ext cx="5988048" cy="540623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5412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AE0433-31CA-4FFF-A061-9F333F263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48CCF5-5272-4D85-8B20-7F61E0C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F980CB-BBDA-4FA8-9477-0A39592B80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451770"/>
            <a:ext cx="12192000" cy="540623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5837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B0E5FC-4027-40D3-A35B-3F263AEB0AC2}"/>
              </a:ext>
            </a:extLst>
          </p:cNvPr>
          <p:cNvSpPr/>
          <p:nvPr userDrawn="1"/>
        </p:nvSpPr>
        <p:spPr>
          <a:xfrm>
            <a:off x="0" y="6488906"/>
            <a:ext cx="12192000" cy="369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03A0DC-3233-4ABE-9487-E6BCB8EA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27F8-E029-4DDA-AD32-6E6DA3AECF62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0E82EB-2947-47AA-99D9-E321DEC1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0BAC82-ABEC-4395-B11A-0512FF49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AE0433-31CA-4FFF-A061-9F333F263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B48CCF5-5272-4D85-8B20-7F61E0C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5EA8DC-56FA-4414-A7B7-6D0E0B11A9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8318" y="1449388"/>
            <a:ext cx="11157745" cy="467995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D598203-9926-405B-A038-795A111923FA}"/>
              </a:ext>
            </a:extLst>
          </p:cNvPr>
          <p:cNvSpPr/>
          <p:nvPr userDrawn="1"/>
        </p:nvSpPr>
        <p:spPr>
          <a:xfrm>
            <a:off x="0" y="6488906"/>
            <a:ext cx="12192000" cy="3690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98B9C9-23B9-43E1-BE03-BB3F50FC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AC1F5C-D396-4CE7-8466-1839CF83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0AED-CC73-4928-9496-F2B8D0A9D937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B22ECF-5069-4589-83F4-DB3015AE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FFD6A7-9E08-40F9-B9DE-C64228C3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787511EB-DB54-4D15-9B50-0CC1A0DC6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423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CEF34D6-C9AA-49E6-9629-4DA8C2236C4C}"/>
              </a:ext>
            </a:extLst>
          </p:cNvPr>
          <p:cNvSpPr/>
          <p:nvPr userDrawn="1"/>
        </p:nvSpPr>
        <p:spPr>
          <a:xfrm>
            <a:off x="0" y="0"/>
            <a:ext cx="12192000" cy="6489700"/>
          </a:xfrm>
          <a:custGeom>
            <a:avLst/>
            <a:gdLst>
              <a:gd name="connsiteX0" fmla="*/ 0 w 12192000"/>
              <a:gd name="connsiteY0" fmla="*/ 0 h 6489700"/>
              <a:gd name="connsiteX1" fmla="*/ 9863896 w 12192000"/>
              <a:gd name="connsiteY1" fmla="*/ 0 h 6489700"/>
              <a:gd name="connsiteX2" fmla="*/ 10431845 w 12192000"/>
              <a:gd name="connsiteY2" fmla="*/ 1130300 h 6489700"/>
              <a:gd name="connsiteX3" fmla="*/ 12192000 w 12192000"/>
              <a:gd name="connsiteY3" fmla="*/ 1130300 h 6489700"/>
              <a:gd name="connsiteX4" fmla="*/ 12192000 w 12192000"/>
              <a:gd name="connsiteY4" fmla="*/ 6489700 h 6489700"/>
              <a:gd name="connsiteX5" fmla="*/ 0 w 12192000"/>
              <a:gd name="connsiteY5" fmla="*/ 6489700 h 648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489700">
                <a:moveTo>
                  <a:pt x="0" y="0"/>
                </a:moveTo>
                <a:lnTo>
                  <a:pt x="9863896" y="0"/>
                </a:lnTo>
                <a:lnTo>
                  <a:pt x="10431845" y="1130300"/>
                </a:lnTo>
                <a:lnTo>
                  <a:pt x="12192000" y="1130300"/>
                </a:lnTo>
                <a:lnTo>
                  <a:pt x="12192000" y="6489700"/>
                </a:lnTo>
                <a:lnTo>
                  <a:pt x="0" y="6489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98B9C9-23B9-43E1-BE03-BB3F50FC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AC1F5C-D396-4CE7-8466-1839CF83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0AED-CC73-4928-9496-F2B8D0A9D937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B22ECF-5069-4589-83F4-DB3015AE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Ersteller | Zielgruppe | Thema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FFD6A7-9E08-40F9-B9DE-C64228C3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787511EB-DB54-4D15-9B50-0CC1A0DC6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35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35A41CD-3A23-4148-B82B-CC8818CE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72268"/>
            <a:ext cx="9368065" cy="3921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74D450-10FD-4412-8CAC-4D6E6FEFD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50" y="1451769"/>
            <a:ext cx="11160112" cy="46775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F70A05-CE06-4BBC-9D69-6D9C9CEC8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318" y="6599236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0EDD7C9-BB15-4E4C-A6B3-F1FA682F6204}" type="datetime1">
              <a:rPr lang="de-DE" smtClean="0"/>
              <a:pPr/>
              <a:t>25.03.2024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FC6E8-DE81-4FDF-A3F0-24C2C4F27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5993" y="6599236"/>
            <a:ext cx="4672057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Ersteller | Zielgruppe | Thema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E2E05F-4F8A-4663-A7A5-A8368D5DB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7596" y="6599236"/>
            <a:ext cx="24846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7545BD7-C6B3-4BD1-83DC-8FF218E977A7}"/>
              </a:ext>
            </a:extLst>
          </p:cNvPr>
          <p:cNvGrpSpPr/>
          <p:nvPr userDrawn="1"/>
        </p:nvGrpSpPr>
        <p:grpSpPr>
          <a:xfrm>
            <a:off x="383706" y="-478665"/>
            <a:ext cx="134612" cy="364364"/>
            <a:chOff x="383706" y="-478665"/>
            <a:chExt cx="134612" cy="364364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3F3300DF-E5FB-4813-9399-97DBC24B0D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8F2848B-0B57-4F5E-9D87-C503EAD158B5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879115C-47DA-4F8D-82BE-F22DE83D453F}"/>
              </a:ext>
            </a:extLst>
          </p:cNvPr>
          <p:cNvGrpSpPr/>
          <p:nvPr userDrawn="1"/>
        </p:nvGrpSpPr>
        <p:grpSpPr>
          <a:xfrm>
            <a:off x="5853438" y="-478665"/>
            <a:ext cx="134612" cy="364364"/>
            <a:chOff x="383706" y="-478665"/>
            <a:chExt cx="134612" cy="364364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AF754504-C6C3-4F5D-8694-77DEB86E4C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FE16799-F1F9-44E8-BE92-E38E010749B0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982B29E-C001-4133-8DA7-1BD150FC7D62}"/>
              </a:ext>
            </a:extLst>
          </p:cNvPr>
          <p:cNvGrpSpPr/>
          <p:nvPr userDrawn="1"/>
        </p:nvGrpSpPr>
        <p:grpSpPr>
          <a:xfrm rot="10800000">
            <a:off x="6203950" y="-478665"/>
            <a:ext cx="134612" cy="364364"/>
            <a:chOff x="383706" y="-478665"/>
            <a:chExt cx="134612" cy="364364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143875BC-14A1-476D-B413-178B90A828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681BBDF2-C3E0-43B4-B18F-430CFD8D98A7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645D3C6-06F5-4687-A725-337F58DA45C3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6096000" y="-478665"/>
            <a:ext cx="0" cy="364364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58E2C82-623C-4AC9-88EB-9618937957A5}"/>
              </a:ext>
            </a:extLst>
          </p:cNvPr>
          <p:cNvGrpSpPr/>
          <p:nvPr userDrawn="1"/>
        </p:nvGrpSpPr>
        <p:grpSpPr>
          <a:xfrm rot="10800000">
            <a:off x="11679564" y="-478665"/>
            <a:ext cx="134612" cy="364364"/>
            <a:chOff x="383706" y="-478665"/>
            <a:chExt cx="134612" cy="364364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F5E976FF-5CE0-4EE3-AD6A-CE5D6FCFD9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821C5C84-756A-4310-ABE7-84F67D850800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DF578BA-C93F-4363-AC32-E77851C339A4}"/>
              </a:ext>
            </a:extLst>
          </p:cNvPr>
          <p:cNvGrpSpPr/>
          <p:nvPr userDrawn="1"/>
        </p:nvGrpSpPr>
        <p:grpSpPr>
          <a:xfrm rot="5400000">
            <a:off x="-362419" y="118812"/>
            <a:ext cx="134612" cy="364364"/>
            <a:chOff x="383706" y="-478665"/>
            <a:chExt cx="134612" cy="36436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69EE89E0-4F64-4FEA-9D95-1651039F4D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19D36578-0A95-428B-8019-AC96544F0751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08,50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6A63969-F09C-4CAB-8760-F6C78149380A}"/>
              </a:ext>
            </a:extLst>
          </p:cNvPr>
          <p:cNvGrpSpPr/>
          <p:nvPr userDrawn="1"/>
        </p:nvGrpSpPr>
        <p:grpSpPr>
          <a:xfrm rot="5400000">
            <a:off x="-362419" y="515687"/>
            <a:ext cx="134612" cy="364364"/>
            <a:chOff x="383706" y="-478665"/>
            <a:chExt cx="134612" cy="364364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2094FD14-0B23-4C67-A153-24ABD09E4B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F210BBD-BF91-45A3-978B-7A8483DD5269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07,40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B7AF8C65-A3DC-4EEE-ABF9-85B82F25DBDC}"/>
              </a:ext>
            </a:extLst>
          </p:cNvPr>
          <p:cNvGrpSpPr/>
          <p:nvPr userDrawn="1"/>
        </p:nvGrpSpPr>
        <p:grpSpPr>
          <a:xfrm rot="5400000">
            <a:off x="-367743" y="690546"/>
            <a:ext cx="145257" cy="364364"/>
            <a:chOff x="349249" y="-478665"/>
            <a:chExt cx="145257" cy="364364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14D1CF83-B377-44DC-A6C1-32D3C03B93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9249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E144F41-E3EB-4C8D-9208-5A666F5FE417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07,30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5A3D0F-D4EC-4896-9211-7DC53F3644AD}"/>
              </a:ext>
            </a:extLst>
          </p:cNvPr>
          <p:cNvGrpSpPr/>
          <p:nvPr userDrawn="1"/>
        </p:nvGrpSpPr>
        <p:grpSpPr>
          <a:xfrm rot="5400000">
            <a:off x="-362419" y="1199900"/>
            <a:ext cx="134612" cy="364364"/>
            <a:chOff x="383706" y="-478665"/>
            <a:chExt cx="134612" cy="364364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6ECE601A-CEF3-4CB5-B39A-FF3A6E3E31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8645F637-5825-4DA5-A734-BDC048631D1C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05,50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D7AE30A-B4FF-4BD1-99BD-381FA66DBBBF}"/>
              </a:ext>
            </a:extLst>
          </p:cNvPr>
          <p:cNvGrpSpPr/>
          <p:nvPr userDrawn="1"/>
        </p:nvGrpSpPr>
        <p:grpSpPr>
          <a:xfrm rot="5400000">
            <a:off x="-362419" y="3179512"/>
            <a:ext cx="134612" cy="364364"/>
            <a:chOff x="383706" y="-478665"/>
            <a:chExt cx="134612" cy="364364"/>
          </a:xfrm>
        </p:grpSpPr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BAA41A53-05AA-4585-806A-A49F59CBD6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9624B96F-D5B7-4BA3-982F-A7A097652913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129D5CF-F529-4624-98D4-64063663F2B8}"/>
              </a:ext>
            </a:extLst>
          </p:cNvPr>
          <p:cNvGrpSpPr/>
          <p:nvPr userDrawn="1"/>
        </p:nvGrpSpPr>
        <p:grpSpPr>
          <a:xfrm rot="5400000">
            <a:off x="-362419" y="5879850"/>
            <a:ext cx="134612" cy="364364"/>
            <a:chOff x="383706" y="-478665"/>
            <a:chExt cx="134612" cy="364364"/>
          </a:xfrm>
        </p:grpSpPr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E72CB76A-884F-4C33-AE60-B988E2660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2F77B04-B7BB-43FC-8F69-DE5F5288FADC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07,50</a:t>
              </a: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B0E19287-808D-479D-8BC4-DE0787C29333}"/>
              </a:ext>
            </a:extLst>
          </p:cNvPr>
          <p:cNvGrpSpPr/>
          <p:nvPr userDrawn="1"/>
        </p:nvGrpSpPr>
        <p:grpSpPr>
          <a:xfrm rot="5400000">
            <a:off x="-362419" y="6240212"/>
            <a:ext cx="134612" cy="364364"/>
            <a:chOff x="383706" y="-478665"/>
            <a:chExt cx="134612" cy="364364"/>
          </a:xfrm>
        </p:grpSpPr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FA153479-4C84-4453-8452-B942DE39F8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F825B4C-6790-471C-BDDA-BDF7AE6AEAAB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08,50</a:t>
              </a:r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09E03B77-9752-46AD-8DD8-9D5509FA357A}"/>
              </a:ext>
            </a:extLst>
          </p:cNvPr>
          <p:cNvGrpSpPr/>
          <p:nvPr userDrawn="1"/>
        </p:nvGrpSpPr>
        <p:grpSpPr>
          <a:xfrm rot="5400000">
            <a:off x="-367745" y="6489682"/>
            <a:ext cx="145257" cy="364364"/>
            <a:chOff x="349249" y="-478665"/>
            <a:chExt cx="145257" cy="364364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491F832C-FAF2-4AE8-AC08-C2C0AE0ECE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9249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EDDF9B15-718E-4719-8001-BFAC470E89BC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08,80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5AD4E509-C13C-46CA-8B53-15F656625ACA}"/>
              </a:ext>
            </a:extLst>
          </p:cNvPr>
          <p:cNvGrpSpPr/>
          <p:nvPr userDrawn="1"/>
        </p:nvGrpSpPr>
        <p:grpSpPr>
          <a:xfrm>
            <a:off x="10556080" y="159629"/>
            <a:ext cx="1119981" cy="610827"/>
            <a:chOff x="8738570" y="683996"/>
            <a:chExt cx="2406588" cy="1312531"/>
          </a:xfrm>
        </p:grpSpPr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7CE3E581-307B-454E-A388-4B04B7D03232}"/>
                </a:ext>
              </a:extLst>
            </p:cNvPr>
            <p:cNvSpPr/>
            <p:nvPr userDrawn="1"/>
          </p:nvSpPr>
          <p:spPr>
            <a:xfrm rot="6876359" flipV="1">
              <a:off x="8582940" y="1206625"/>
              <a:ext cx="1312531" cy="267273"/>
            </a:xfrm>
            <a:custGeom>
              <a:avLst/>
              <a:gdLst>
                <a:gd name="connsiteX0" fmla="*/ 519 w 5413679"/>
                <a:gd name="connsiteY0" fmla="*/ 1102993 h 1102397"/>
                <a:gd name="connsiteX1" fmla="*/ 5414199 w 5413679"/>
                <a:gd name="connsiteY1" fmla="*/ 1102993 h 1102397"/>
                <a:gd name="connsiteX2" fmla="*/ 4531154 w 5413679"/>
                <a:gd name="connsiteY2" fmla="*/ 5845 h 1102397"/>
                <a:gd name="connsiteX3" fmla="*/ 1074246 w 5413679"/>
                <a:gd name="connsiteY3" fmla="*/ 596 h 1102397"/>
                <a:gd name="connsiteX4" fmla="*/ 519 w 5413679"/>
                <a:gd name="connsiteY4" fmla="*/ 1102993 h 110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3679" h="1102397">
                  <a:moveTo>
                    <a:pt x="519" y="1102993"/>
                  </a:moveTo>
                  <a:lnTo>
                    <a:pt x="5414199" y="1102993"/>
                  </a:lnTo>
                  <a:lnTo>
                    <a:pt x="4531154" y="5845"/>
                  </a:lnTo>
                  <a:lnTo>
                    <a:pt x="1074246" y="596"/>
                  </a:lnTo>
                  <a:lnTo>
                    <a:pt x="519" y="110299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ACF5FADD-BA61-4ECA-89F9-AFF176C17309}"/>
                </a:ext>
              </a:extLst>
            </p:cNvPr>
            <p:cNvSpPr/>
            <p:nvPr userDrawn="1"/>
          </p:nvSpPr>
          <p:spPr>
            <a:xfrm rot="17793905" flipV="1">
              <a:off x="8591442" y="1112943"/>
              <a:ext cx="588515" cy="294260"/>
            </a:xfrm>
            <a:custGeom>
              <a:avLst/>
              <a:gdLst>
                <a:gd name="connsiteX0" fmla="*/ 910348 w 2427397"/>
                <a:gd name="connsiteY0" fmla="*/ 1214101 h 1213709"/>
                <a:gd name="connsiteX1" fmla="*/ 2427504 w 2427397"/>
                <a:gd name="connsiteY1" fmla="*/ 1214101 h 1213709"/>
                <a:gd name="connsiteX2" fmla="*/ 1517202 w 2427397"/>
                <a:gd name="connsiteY2" fmla="*/ 412 h 1213709"/>
                <a:gd name="connsiteX3" fmla="*/ 106 w 2427397"/>
                <a:gd name="connsiteY3" fmla="*/ 392 h 1213709"/>
                <a:gd name="connsiteX4" fmla="*/ 910348 w 2427397"/>
                <a:gd name="connsiteY4" fmla="*/ 1214101 h 121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397" h="1213709">
                  <a:moveTo>
                    <a:pt x="910348" y="1214101"/>
                  </a:moveTo>
                  <a:lnTo>
                    <a:pt x="2427504" y="1214101"/>
                  </a:lnTo>
                  <a:lnTo>
                    <a:pt x="1517202" y="412"/>
                  </a:lnTo>
                  <a:lnTo>
                    <a:pt x="106" y="392"/>
                  </a:lnTo>
                  <a:lnTo>
                    <a:pt x="910348" y="121410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0980E450-84C1-4F98-88E7-BC6F38794683}"/>
                </a:ext>
              </a:extLst>
            </p:cNvPr>
            <p:cNvSpPr/>
            <p:nvPr userDrawn="1"/>
          </p:nvSpPr>
          <p:spPr>
            <a:xfrm>
              <a:off x="9699497" y="1250968"/>
              <a:ext cx="430787" cy="665179"/>
            </a:xfrm>
            <a:custGeom>
              <a:avLst/>
              <a:gdLst>
                <a:gd name="connsiteX0" fmla="*/ 394127 w 1776830"/>
                <a:gd name="connsiteY0" fmla="*/ 322864 h 2743606"/>
                <a:gd name="connsiteX1" fmla="*/ 806847 w 1776830"/>
                <a:gd name="connsiteY1" fmla="*/ 322864 h 2743606"/>
                <a:gd name="connsiteX2" fmla="*/ 1313999 w 1776830"/>
                <a:gd name="connsiteY2" fmla="*/ 731707 h 2743606"/>
                <a:gd name="connsiteX3" fmla="*/ 610350 w 1776830"/>
                <a:gd name="connsiteY3" fmla="*/ 1171968 h 2743606"/>
                <a:gd name="connsiteX4" fmla="*/ 394127 w 1776830"/>
                <a:gd name="connsiteY4" fmla="*/ 1171968 h 2743606"/>
                <a:gd name="connsiteX5" fmla="*/ 394127 w 1776830"/>
                <a:gd name="connsiteY5" fmla="*/ 322864 h 2743606"/>
                <a:gd name="connsiteX6" fmla="*/ 394127 w 1776830"/>
                <a:gd name="connsiteY6" fmla="*/ 1494273 h 2743606"/>
                <a:gd name="connsiteX7" fmla="*/ 649621 w 1776830"/>
                <a:gd name="connsiteY7" fmla="*/ 1494273 h 2743606"/>
                <a:gd name="connsiteX8" fmla="*/ 1361145 w 1776830"/>
                <a:gd name="connsiteY8" fmla="*/ 1977722 h 2743606"/>
                <a:gd name="connsiteX9" fmla="*/ 688932 w 1776830"/>
                <a:gd name="connsiteY9" fmla="*/ 2422000 h 2743606"/>
                <a:gd name="connsiteX10" fmla="*/ 394127 w 1776830"/>
                <a:gd name="connsiteY10" fmla="*/ 2422000 h 2743606"/>
                <a:gd name="connsiteX11" fmla="*/ 394127 w 1776830"/>
                <a:gd name="connsiteY11" fmla="*/ 1494273 h 2743606"/>
                <a:gd name="connsiteX12" fmla="*/ 992 w 1776830"/>
                <a:gd name="connsiteY12" fmla="*/ 2744326 h 2743606"/>
                <a:gd name="connsiteX13" fmla="*/ 732161 w 1776830"/>
                <a:gd name="connsiteY13" fmla="*/ 2744326 h 2743606"/>
                <a:gd name="connsiteX14" fmla="*/ 1777822 w 1776830"/>
                <a:gd name="connsiteY14" fmla="*/ 2013116 h 2743606"/>
                <a:gd name="connsiteX15" fmla="*/ 1140984 w 1776830"/>
                <a:gd name="connsiteY15" fmla="*/ 1352716 h 2743606"/>
                <a:gd name="connsiteX16" fmla="*/ 1140984 w 1776830"/>
                <a:gd name="connsiteY16" fmla="*/ 1344861 h 2743606"/>
                <a:gd name="connsiteX17" fmla="*/ 1707033 w 1776830"/>
                <a:gd name="connsiteY17" fmla="*/ 692355 h 2743606"/>
                <a:gd name="connsiteX18" fmla="*/ 743972 w 1776830"/>
                <a:gd name="connsiteY18" fmla="*/ 720 h 2743606"/>
                <a:gd name="connsiteX19" fmla="*/ 992 w 1776830"/>
                <a:gd name="connsiteY19" fmla="*/ 720 h 2743606"/>
                <a:gd name="connsiteX20" fmla="*/ 992 w 1776830"/>
                <a:gd name="connsiteY20" fmla="*/ 274432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6830" h="2743606">
                  <a:moveTo>
                    <a:pt x="394127" y="322864"/>
                  </a:moveTo>
                  <a:lnTo>
                    <a:pt x="806847" y="322864"/>
                  </a:lnTo>
                  <a:cubicBezTo>
                    <a:pt x="1034821" y="322864"/>
                    <a:pt x="1313999" y="405424"/>
                    <a:pt x="1313999" y="731707"/>
                  </a:cubicBezTo>
                  <a:cubicBezTo>
                    <a:pt x="1313999" y="1136573"/>
                    <a:pt x="991653" y="1171968"/>
                    <a:pt x="610350" y="1171968"/>
                  </a:cubicBezTo>
                  <a:lnTo>
                    <a:pt x="394127" y="1171968"/>
                  </a:lnTo>
                  <a:lnTo>
                    <a:pt x="394127" y="322864"/>
                  </a:lnTo>
                  <a:close/>
                  <a:moveTo>
                    <a:pt x="394127" y="1494273"/>
                  </a:moveTo>
                  <a:lnTo>
                    <a:pt x="649621" y="1494273"/>
                  </a:lnTo>
                  <a:cubicBezTo>
                    <a:pt x="987655" y="1494273"/>
                    <a:pt x="1361145" y="1553271"/>
                    <a:pt x="1361145" y="1977722"/>
                  </a:cubicBezTo>
                  <a:cubicBezTo>
                    <a:pt x="1361145" y="2347314"/>
                    <a:pt x="1042756" y="2422000"/>
                    <a:pt x="688932" y="2422000"/>
                  </a:cubicBezTo>
                  <a:lnTo>
                    <a:pt x="394127" y="2422000"/>
                  </a:lnTo>
                  <a:lnTo>
                    <a:pt x="394127" y="1494273"/>
                  </a:lnTo>
                  <a:close/>
                  <a:moveTo>
                    <a:pt x="992" y="2744326"/>
                  </a:moveTo>
                  <a:lnTo>
                    <a:pt x="732161" y="2744326"/>
                  </a:lnTo>
                  <a:cubicBezTo>
                    <a:pt x="1290356" y="2744326"/>
                    <a:pt x="1777822" y="2602829"/>
                    <a:pt x="1777822" y="2013116"/>
                  </a:cubicBezTo>
                  <a:cubicBezTo>
                    <a:pt x="1777822" y="1627916"/>
                    <a:pt x="1514433" y="1384213"/>
                    <a:pt x="1140984" y="1352716"/>
                  </a:cubicBezTo>
                  <a:lnTo>
                    <a:pt x="1140984" y="1344861"/>
                  </a:lnTo>
                  <a:cubicBezTo>
                    <a:pt x="1486893" y="1258384"/>
                    <a:pt x="1707033" y="1069721"/>
                    <a:pt x="1707033" y="692355"/>
                  </a:cubicBezTo>
                  <a:cubicBezTo>
                    <a:pt x="1707033" y="185385"/>
                    <a:pt x="1313999" y="720"/>
                    <a:pt x="743972" y="720"/>
                  </a:cubicBezTo>
                  <a:lnTo>
                    <a:pt x="992" y="720"/>
                  </a:lnTo>
                  <a:lnTo>
                    <a:pt x="992" y="274432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677BE335-E6DC-4EFA-AAD6-667736371AAF}"/>
                </a:ext>
              </a:extLst>
            </p:cNvPr>
            <p:cNvSpPr/>
            <p:nvPr userDrawn="1"/>
          </p:nvSpPr>
          <p:spPr>
            <a:xfrm>
              <a:off x="10165285" y="1250968"/>
              <a:ext cx="555870" cy="665179"/>
            </a:xfrm>
            <a:custGeom>
              <a:avLst/>
              <a:gdLst>
                <a:gd name="connsiteX0" fmla="*/ 2294268 w 2292745"/>
                <a:gd name="connsiteY0" fmla="*/ 736 h 2743606"/>
                <a:gd name="connsiteX1" fmla="*/ 1881548 w 2292745"/>
                <a:gd name="connsiteY1" fmla="*/ 736 h 2743606"/>
                <a:gd name="connsiteX2" fmla="*/ 1153872 w 2292745"/>
                <a:gd name="connsiteY2" fmla="*/ 2398413 h 2743606"/>
                <a:gd name="connsiteX3" fmla="*/ 1145917 w 2292745"/>
                <a:gd name="connsiteY3" fmla="*/ 2398413 h 2743606"/>
                <a:gd name="connsiteX4" fmla="*/ 441823 w 2292745"/>
                <a:gd name="connsiteY4" fmla="*/ 736 h 2743606"/>
                <a:gd name="connsiteX5" fmla="*/ 1523 w 2292745"/>
                <a:gd name="connsiteY5" fmla="*/ 736 h 2743606"/>
                <a:gd name="connsiteX6" fmla="*/ 894360 w 2292745"/>
                <a:gd name="connsiteY6" fmla="*/ 2744342 h 2743606"/>
                <a:gd name="connsiteX7" fmla="*/ 1385743 w 2292745"/>
                <a:gd name="connsiteY7" fmla="*/ 2744342 h 2743606"/>
                <a:gd name="connsiteX8" fmla="*/ 2294268 w 2292745"/>
                <a:gd name="connsiteY8" fmla="*/ 73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745" h="2743606">
                  <a:moveTo>
                    <a:pt x="2294268" y="736"/>
                  </a:moveTo>
                  <a:lnTo>
                    <a:pt x="1881548" y="736"/>
                  </a:lnTo>
                  <a:lnTo>
                    <a:pt x="1153872" y="2398413"/>
                  </a:lnTo>
                  <a:lnTo>
                    <a:pt x="1145917" y="2398413"/>
                  </a:lnTo>
                  <a:lnTo>
                    <a:pt x="441823" y="736"/>
                  </a:lnTo>
                  <a:lnTo>
                    <a:pt x="1523" y="736"/>
                  </a:lnTo>
                  <a:lnTo>
                    <a:pt x="894360" y="2744342"/>
                  </a:lnTo>
                  <a:lnTo>
                    <a:pt x="1385743" y="2744342"/>
                  </a:lnTo>
                  <a:lnTo>
                    <a:pt x="2294268" y="73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B82C70BE-301D-48CC-82B1-83AD0DEB846F}"/>
                </a:ext>
              </a:extLst>
            </p:cNvPr>
            <p:cNvSpPr/>
            <p:nvPr userDrawn="1"/>
          </p:nvSpPr>
          <p:spPr>
            <a:xfrm>
              <a:off x="10758070" y="1239518"/>
              <a:ext cx="387088" cy="688055"/>
            </a:xfrm>
            <a:custGeom>
              <a:avLst/>
              <a:gdLst>
                <a:gd name="connsiteX0" fmla="*/ 1468732 w 1596587"/>
                <a:gd name="connsiteY0" fmla="*/ 99062 h 2837957"/>
                <a:gd name="connsiteX1" fmla="*/ 882715 w 1596587"/>
                <a:gd name="connsiteY1" fmla="*/ 733 h 2837957"/>
                <a:gd name="connsiteX2" fmla="*/ 1932 w 1596587"/>
                <a:gd name="connsiteY2" fmla="*/ 747449 h 2837957"/>
                <a:gd name="connsiteX3" fmla="*/ 1181660 w 1596587"/>
                <a:gd name="connsiteY3" fmla="*/ 2044647 h 2837957"/>
                <a:gd name="connsiteX4" fmla="*/ 642767 w 1596587"/>
                <a:gd name="connsiteY4" fmla="*/ 2492843 h 2837957"/>
                <a:gd name="connsiteX5" fmla="*/ 72721 w 1596587"/>
                <a:gd name="connsiteY5" fmla="*/ 2359179 h 2837957"/>
                <a:gd name="connsiteX6" fmla="*/ 33369 w 1596587"/>
                <a:gd name="connsiteY6" fmla="*/ 2724754 h 2837957"/>
                <a:gd name="connsiteX7" fmla="*/ 595541 w 1596587"/>
                <a:gd name="connsiteY7" fmla="*/ 2838691 h 2837957"/>
                <a:gd name="connsiteX8" fmla="*/ 1598519 w 1596587"/>
                <a:gd name="connsiteY8" fmla="*/ 2021085 h 2837957"/>
                <a:gd name="connsiteX9" fmla="*/ 418629 w 1596587"/>
                <a:gd name="connsiteY9" fmla="*/ 712034 h 2837957"/>
                <a:gd name="connsiteX10" fmla="*/ 898363 w 1596587"/>
                <a:gd name="connsiteY10" fmla="*/ 346541 h 2837957"/>
                <a:gd name="connsiteX11" fmla="*/ 1413672 w 1596587"/>
                <a:gd name="connsiteY11" fmla="*/ 460498 h 2837957"/>
                <a:gd name="connsiteX12" fmla="*/ 1468732 w 1596587"/>
                <a:gd name="connsiteY12" fmla="*/ 99062 h 28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87" h="2837957">
                  <a:moveTo>
                    <a:pt x="1468732" y="99062"/>
                  </a:moveTo>
                  <a:cubicBezTo>
                    <a:pt x="1279969" y="32231"/>
                    <a:pt x="1063644" y="733"/>
                    <a:pt x="882715" y="733"/>
                  </a:cubicBezTo>
                  <a:cubicBezTo>
                    <a:pt x="387212" y="733"/>
                    <a:pt x="1932" y="260144"/>
                    <a:pt x="1932" y="747449"/>
                  </a:cubicBezTo>
                  <a:cubicBezTo>
                    <a:pt x="1932" y="1600530"/>
                    <a:pt x="1181660" y="1431473"/>
                    <a:pt x="1181660" y="2044647"/>
                  </a:cubicBezTo>
                  <a:cubicBezTo>
                    <a:pt x="1181660" y="2367034"/>
                    <a:pt x="866946" y="2492843"/>
                    <a:pt x="642767" y="2492843"/>
                  </a:cubicBezTo>
                  <a:cubicBezTo>
                    <a:pt x="442192" y="2492843"/>
                    <a:pt x="206363" y="2414260"/>
                    <a:pt x="72721" y="2359179"/>
                  </a:cubicBezTo>
                  <a:lnTo>
                    <a:pt x="33369" y="2724754"/>
                  </a:lnTo>
                  <a:cubicBezTo>
                    <a:pt x="214218" y="2783731"/>
                    <a:pt x="402941" y="2838691"/>
                    <a:pt x="595541" y="2838691"/>
                  </a:cubicBezTo>
                  <a:cubicBezTo>
                    <a:pt x="1146245" y="2838691"/>
                    <a:pt x="1598519" y="2606840"/>
                    <a:pt x="1598519" y="2021085"/>
                  </a:cubicBezTo>
                  <a:cubicBezTo>
                    <a:pt x="1598519" y="1116981"/>
                    <a:pt x="418629" y="1238833"/>
                    <a:pt x="418629" y="712034"/>
                  </a:cubicBezTo>
                  <a:cubicBezTo>
                    <a:pt x="418629" y="425143"/>
                    <a:pt x="678121" y="346541"/>
                    <a:pt x="898363" y="346541"/>
                  </a:cubicBezTo>
                  <a:cubicBezTo>
                    <a:pt x="1102956" y="346541"/>
                    <a:pt x="1213077" y="381854"/>
                    <a:pt x="1413672" y="460498"/>
                  </a:cubicBezTo>
                  <a:lnTo>
                    <a:pt x="1468732" y="99062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6526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3" r:id="rId4"/>
    <p:sldLayoutId id="2147483654" r:id="rId5"/>
    <p:sldLayoutId id="2147483660" r:id="rId6"/>
    <p:sldLayoutId id="2147483652" r:id="rId7"/>
    <p:sldLayoutId id="2147483651" r:id="rId8"/>
    <p:sldLayoutId id="2147483655" r:id="rId9"/>
    <p:sldLayoutId id="2147483657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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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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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3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t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3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t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3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t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3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t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482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2" pos="3908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orient="horz" pos="504" userDrawn="1">
          <p15:clr>
            <a:srgbClr val="F26B43"/>
          </p15:clr>
        </p15:guide>
        <p15:guide id="15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35A41CD-3A23-4148-B82B-CC8818CE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72268"/>
            <a:ext cx="9368065" cy="3921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74D450-10FD-4412-8CAC-4D6E6FEFD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50" y="1451769"/>
            <a:ext cx="11160112" cy="46775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F70A05-CE06-4BBC-9D69-6D9C9CEC8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318" y="6599236"/>
            <a:ext cx="60593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0EDD7C9-BB15-4E4C-A6B3-F1FA682F6204}" type="datetime1">
              <a:rPr lang="de-DE" smtClean="0"/>
              <a:pPr/>
              <a:t>25.03.2024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FC6E8-DE81-4FDF-A3F0-24C2C4F27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5993" y="6599236"/>
            <a:ext cx="4672057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Ersteller | Zielgruppe | Thema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E2E05F-4F8A-4663-A7A5-A8368D5DB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7596" y="6599236"/>
            <a:ext cx="24846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CDD500-7F1F-4995-B176-5463F0E054D5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7545BD7-C6B3-4BD1-83DC-8FF218E977A7}"/>
              </a:ext>
            </a:extLst>
          </p:cNvPr>
          <p:cNvGrpSpPr/>
          <p:nvPr userDrawn="1"/>
        </p:nvGrpSpPr>
        <p:grpSpPr>
          <a:xfrm>
            <a:off x="383706" y="-478665"/>
            <a:ext cx="134612" cy="364364"/>
            <a:chOff x="383706" y="-478665"/>
            <a:chExt cx="134612" cy="364364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3F3300DF-E5FB-4813-9399-97DBC24B0D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8F2848B-0B57-4F5E-9D87-C503EAD158B5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879115C-47DA-4F8D-82BE-F22DE83D453F}"/>
              </a:ext>
            </a:extLst>
          </p:cNvPr>
          <p:cNvGrpSpPr/>
          <p:nvPr userDrawn="1"/>
        </p:nvGrpSpPr>
        <p:grpSpPr>
          <a:xfrm>
            <a:off x="5853438" y="-478665"/>
            <a:ext cx="134612" cy="364364"/>
            <a:chOff x="383706" y="-478665"/>
            <a:chExt cx="134612" cy="364364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AF754504-C6C3-4F5D-8694-77DEB86E4C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FE16799-F1F9-44E8-BE92-E38E010749B0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982B29E-C001-4133-8DA7-1BD150FC7D62}"/>
              </a:ext>
            </a:extLst>
          </p:cNvPr>
          <p:cNvGrpSpPr/>
          <p:nvPr userDrawn="1"/>
        </p:nvGrpSpPr>
        <p:grpSpPr>
          <a:xfrm rot="10800000">
            <a:off x="6203950" y="-478665"/>
            <a:ext cx="134612" cy="364364"/>
            <a:chOff x="383706" y="-478665"/>
            <a:chExt cx="134612" cy="364364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143875BC-14A1-476D-B413-178B90A828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681BBDF2-C3E0-43B4-B18F-430CFD8D98A7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645D3C6-06F5-4687-A725-337F58DA45C3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6096000" y="-478665"/>
            <a:ext cx="0" cy="364364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58E2C82-623C-4AC9-88EB-9618937957A5}"/>
              </a:ext>
            </a:extLst>
          </p:cNvPr>
          <p:cNvGrpSpPr/>
          <p:nvPr userDrawn="1"/>
        </p:nvGrpSpPr>
        <p:grpSpPr>
          <a:xfrm rot="10800000">
            <a:off x="11679564" y="-478665"/>
            <a:ext cx="134612" cy="364364"/>
            <a:chOff x="383706" y="-478665"/>
            <a:chExt cx="134612" cy="364364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F5E976FF-5CE0-4EE3-AD6A-CE5D6FCFD9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821C5C84-756A-4310-ABE7-84F67D850800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DF578BA-C93F-4363-AC32-E77851C339A4}"/>
              </a:ext>
            </a:extLst>
          </p:cNvPr>
          <p:cNvGrpSpPr/>
          <p:nvPr userDrawn="1"/>
        </p:nvGrpSpPr>
        <p:grpSpPr>
          <a:xfrm rot="5400000">
            <a:off x="-362419" y="118812"/>
            <a:ext cx="134612" cy="364364"/>
            <a:chOff x="383706" y="-478665"/>
            <a:chExt cx="134612" cy="36436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69EE89E0-4F64-4FEA-9D95-1651039F4D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19D36578-0A95-428B-8019-AC96544F0751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08,50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6A63969-F09C-4CAB-8760-F6C78149380A}"/>
              </a:ext>
            </a:extLst>
          </p:cNvPr>
          <p:cNvGrpSpPr/>
          <p:nvPr userDrawn="1"/>
        </p:nvGrpSpPr>
        <p:grpSpPr>
          <a:xfrm rot="5400000">
            <a:off x="-362419" y="515687"/>
            <a:ext cx="134612" cy="364364"/>
            <a:chOff x="383706" y="-478665"/>
            <a:chExt cx="134612" cy="364364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2094FD14-0B23-4C67-A153-24ABD09E4B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F210BBD-BF91-45A3-978B-7A8483DD5269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07,40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B7AF8C65-A3DC-4EEE-ABF9-85B82F25DBDC}"/>
              </a:ext>
            </a:extLst>
          </p:cNvPr>
          <p:cNvGrpSpPr/>
          <p:nvPr userDrawn="1"/>
        </p:nvGrpSpPr>
        <p:grpSpPr>
          <a:xfrm rot="5400000">
            <a:off x="-367743" y="690546"/>
            <a:ext cx="145257" cy="364364"/>
            <a:chOff x="349249" y="-478665"/>
            <a:chExt cx="145257" cy="364364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14D1CF83-B377-44DC-A6C1-32D3C03B93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9249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E144F41-E3EB-4C8D-9208-5A666F5FE417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07,30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5A3D0F-D4EC-4896-9211-7DC53F3644AD}"/>
              </a:ext>
            </a:extLst>
          </p:cNvPr>
          <p:cNvGrpSpPr/>
          <p:nvPr userDrawn="1"/>
        </p:nvGrpSpPr>
        <p:grpSpPr>
          <a:xfrm rot="5400000">
            <a:off x="-362419" y="1199900"/>
            <a:ext cx="134612" cy="364364"/>
            <a:chOff x="383706" y="-478665"/>
            <a:chExt cx="134612" cy="364364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6ECE601A-CEF3-4CB5-B39A-FF3A6E3E31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8645F637-5825-4DA5-A734-BDC048631D1C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05,50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D7AE30A-B4FF-4BD1-99BD-381FA66DBBBF}"/>
              </a:ext>
            </a:extLst>
          </p:cNvPr>
          <p:cNvGrpSpPr/>
          <p:nvPr userDrawn="1"/>
        </p:nvGrpSpPr>
        <p:grpSpPr>
          <a:xfrm rot="5400000">
            <a:off x="-362419" y="3179512"/>
            <a:ext cx="134612" cy="364364"/>
            <a:chOff x="383706" y="-478665"/>
            <a:chExt cx="134612" cy="364364"/>
          </a:xfrm>
        </p:grpSpPr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BAA41A53-05AA-4585-806A-A49F59CBD6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9624B96F-D5B7-4BA3-982F-A7A097652913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129D5CF-F529-4624-98D4-64063663F2B8}"/>
              </a:ext>
            </a:extLst>
          </p:cNvPr>
          <p:cNvGrpSpPr/>
          <p:nvPr userDrawn="1"/>
        </p:nvGrpSpPr>
        <p:grpSpPr>
          <a:xfrm rot="5400000">
            <a:off x="-362419" y="5879850"/>
            <a:ext cx="134612" cy="364364"/>
            <a:chOff x="383706" y="-478665"/>
            <a:chExt cx="134612" cy="364364"/>
          </a:xfrm>
        </p:grpSpPr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E72CB76A-884F-4C33-AE60-B988E2660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2F77B04-B7BB-43FC-8F69-DE5F5288FADC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07,50</a:t>
              </a:r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B0E19287-808D-479D-8BC4-DE0787C29333}"/>
              </a:ext>
            </a:extLst>
          </p:cNvPr>
          <p:cNvGrpSpPr/>
          <p:nvPr userDrawn="1"/>
        </p:nvGrpSpPr>
        <p:grpSpPr>
          <a:xfrm rot="5400000">
            <a:off x="-362419" y="6240212"/>
            <a:ext cx="134612" cy="364364"/>
            <a:chOff x="383706" y="-478665"/>
            <a:chExt cx="134612" cy="364364"/>
          </a:xfrm>
        </p:grpSpPr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FA153479-4C84-4453-8452-B942DE39F8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18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F825B4C-6790-471C-BDDA-BDF7AE6AEAAB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08,50</a:t>
              </a:r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09E03B77-9752-46AD-8DD8-9D5509FA357A}"/>
              </a:ext>
            </a:extLst>
          </p:cNvPr>
          <p:cNvGrpSpPr/>
          <p:nvPr userDrawn="1"/>
        </p:nvGrpSpPr>
        <p:grpSpPr>
          <a:xfrm rot="5400000">
            <a:off x="-367745" y="6489682"/>
            <a:ext cx="145257" cy="364364"/>
            <a:chOff x="349249" y="-478665"/>
            <a:chExt cx="145257" cy="364364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491F832C-FAF2-4AE8-AC08-C2C0AE0ECE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9249" y="-478665"/>
              <a:ext cx="0" cy="364364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EDDF9B15-718E-4719-8001-BFAC470E89BC}"/>
                </a:ext>
              </a:extLst>
            </p:cNvPr>
            <p:cNvSpPr txBox="1"/>
            <p:nvPr userDrawn="1"/>
          </p:nvSpPr>
          <p:spPr>
            <a:xfrm rot="16200000">
              <a:off x="256924" y="-351883"/>
              <a:ext cx="364363" cy="110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08,80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5AD4E509-C13C-46CA-8B53-15F656625ACA}"/>
              </a:ext>
            </a:extLst>
          </p:cNvPr>
          <p:cNvGrpSpPr/>
          <p:nvPr userDrawn="1"/>
        </p:nvGrpSpPr>
        <p:grpSpPr>
          <a:xfrm>
            <a:off x="10556080" y="159629"/>
            <a:ext cx="1119981" cy="610827"/>
            <a:chOff x="8738570" y="683996"/>
            <a:chExt cx="2406588" cy="1312531"/>
          </a:xfrm>
        </p:grpSpPr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7CE3E581-307B-454E-A388-4B04B7D03232}"/>
                </a:ext>
              </a:extLst>
            </p:cNvPr>
            <p:cNvSpPr/>
            <p:nvPr userDrawn="1"/>
          </p:nvSpPr>
          <p:spPr>
            <a:xfrm rot="6876359" flipV="1">
              <a:off x="8582940" y="1206625"/>
              <a:ext cx="1312531" cy="267273"/>
            </a:xfrm>
            <a:custGeom>
              <a:avLst/>
              <a:gdLst>
                <a:gd name="connsiteX0" fmla="*/ 519 w 5413679"/>
                <a:gd name="connsiteY0" fmla="*/ 1102993 h 1102397"/>
                <a:gd name="connsiteX1" fmla="*/ 5414199 w 5413679"/>
                <a:gd name="connsiteY1" fmla="*/ 1102993 h 1102397"/>
                <a:gd name="connsiteX2" fmla="*/ 4531154 w 5413679"/>
                <a:gd name="connsiteY2" fmla="*/ 5845 h 1102397"/>
                <a:gd name="connsiteX3" fmla="*/ 1074246 w 5413679"/>
                <a:gd name="connsiteY3" fmla="*/ 596 h 1102397"/>
                <a:gd name="connsiteX4" fmla="*/ 519 w 5413679"/>
                <a:gd name="connsiteY4" fmla="*/ 1102993 h 110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3679" h="1102397">
                  <a:moveTo>
                    <a:pt x="519" y="1102993"/>
                  </a:moveTo>
                  <a:lnTo>
                    <a:pt x="5414199" y="1102993"/>
                  </a:lnTo>
                  <a:lnTo>
                    <a:pt x="4531154" y="5845"/>
                  </a:lnTo>
                  <a:lnTo>
                    <a:pt x="1074246" y="596"/>
                  </a:lnTo>
                  <a:lnTo>
                    <a:pt x="519" y="1102993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ACF5FADD-BA61-4ECA-89F9-AFF176C17309}"/>
                </a:ext>
              </a:extLst>
            </p:cNvPr>
            <p:cNvSpPr/>
            <p:nvPr userDrawn="1"/>
          </p:nvSpPr>
          <p:spPr>
            <a:xfrm rot="17793905" flipV="1">
              <a:off x="8591442" y="1112943"/>
              <a:ext cx="588515" cy="294260"/>
            </a:xfrm>
            <a:custGeom>
              <a:avLst/>
              <a:gdLst>
                <a:gd name="connsiteX0" fmla="*/ 910348 w 2427397"/>
                <a:gd name="connsiteY0" fmla="*/ 1214101 h 1213709"/>
                <a:gd name="connsiteX1" fmla="*/ 2427504 w 2427397"/>
                <a:gd name="connsiteY1" fmla="*/ 1214101 h 1213709"/>
                <a:gd name="connsiteX2" fmla="*/ 1517202 w 2427397"/>
                <a:gd name="connsiteY2" fmla="*/ 412 h 1213709"/>
                <a:gd name="connsiteX3" fmla="*/ 106 w 2427397"/>
                <a:gd name="connsiteY3" fmla="*/ 392 h 1213709"/>
                <a:gd name="connsiteX4" fmla="*/ 910348 w 2427397"/>
                <a:gd name="connsiteY4" fmla="*/ 1214101 h 121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397" h="1213709">
                  <a:moveTo>
                    <a:pt x="910348" y="1214101"/>
                  </a:moveTo>
                  <a:lnTo>
                    <a:pt x="2427504" y="1214101"/>
                  </a:lnTo>
                  <a:lnTo>
                    <a:pt x="1517202" y="412"/>
                  </a:lnTo>
                  <a:lnTo>
                    <a:pt x="106" y="392"/>
                  </a:lnTo>
                  <a:lnTo>
                    <a:pt x="910348" y="1214101"/>
                  </a:lnTo>
                  <a:close/>
                </a:path>
              </a:pathLst>
            </a:custGeom>
            <a:solidFill>
              <a:schemeClr val="tx2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0980E450-84C1-4F98-88E7-BC6F38794683}"/>
                </a:ext>
              </a:extLst>
            </p:cNvPr>
            <p:cNvSpPr/>
            <p:nvPr userDrawn="1"/>
          </p:nvSpPr>
          <p:spPr>
            <a:xfrm>
              <a:off x="9699497" y="1250968"/>
              <a:ext cx="430787" cy="665179"/>
            </a:xfrm>
            <a:custGeom>
              <a:avLst/>
              <a:gdLst>
                <a:gd name="connsiteX0" fmla="*/ 394127 w 1776830"/>
                <a:gd name="connsiteY0" fmla="*/ 322864 h 2743606"/>
                <a:gd name="connsiteX1" fmla="*/ 806847 w 1776830"/>
                <a:gd name="connsiteY1" fmla="*/ 322864 h 2743606"/>
                <a:gd name="connsiteX2" fmla="*/ 1313999 w 1776830"/>
                <a:gd name="connsiteY2" fmla="*/ 731707 h 2743606"/>
                <a:gd name="connsiteX3" fmla="*/ 610350 w 1776830"/>
                <a:gd name="connsiteY3" fmla="*/ 1171968 h 2743606"/>
                <a:gd name="connsiteX4" fmla="*/ 394127 w 1776830"/>
                <a:gd name="connsiteY4" fmla="*/ 1171968 h 2743606"/>
                <a:gd name="connsiteX5" fmla="*/ 394127 w 1776830"/>
                <a:gd name="connsiteY5" fmla="*/ 322864 h 2743606"/>
                <a:gd name="connsiteX6" fmla="*/ 394127 w 1776830"/>
                <a:gd name="connsiteY6" fmla="*/ 1494273 h 2743606"/>
                <a:gd name="connsiteX7" fmla="*/ 649621 w 1776830"/>
                <a:gd name="connsiteY7" fmla="*/ 1494273 h 2743606"/>
                <a:gd name="connsiteX8" fmla="*/ 1361145 w 1776830"/>
                <a:gd name="connsiteY8" fmla="*/ 1977722 h 2743606"/>
                <a:gd name="connsiteX9" fmla="*/ 688932 w 1776830"/>
                <a:gd name="connsiteY9" fmla="*/ 2422000 h 2743606"/>
                <a:gd name="connsiteX10" fmla="*/ 394127 w 1776830"/>
                <a:gd name="connsiteY10" fmla="*/ 2422000 h 2743606"/>
                <a:gd name="connsiteX11" fmla="*/ 394127 w 1776830"/>
                <a:gd name="connsiteY11" fmla="*/ 1494273 h 2743606"/>
                <a:gd name="connsiteX12" fmla="*/ 992 w 1776830"/>
                <a:gd name="connsiteY12" fmla="*/ 2744326 h 2743606"/>
                <a:gd name="connsiteX13" fmla="*/ 732161 w 1776830"/>
                <a:gd name="connsiteY13" fmla="*/ 2744326 h 2743606"/>
                <a:gd name="connsiteX14" fmla="*/ 1777822 w 1776830"/>
                <a:gd name="connsiteY14" fmla="*/ 2013116 h 2743606"/>
                <a:gd name="connsiteX15" fmla="*/ 1140984 w 1776830"/>
                <a:gd name="connsiteY15" fmla="*/ 1352716 h 2743606"/>
                <a:gd name="connsiteX16" fmla="*/ 1140984 w 1776830"/>
                <a:gd name="connsiteY16" fmla="*/ 1344861 h 2743606"/>
                <a:gd name="connsiteX17" fmla="*/ 1707033 w 1776830"/>
                <a:gd name="connsiteY17" fmla="*/ 692355 h 2743606"/>
                <a:gd name="connsiteX18" fmla="*/ 743972 w 1776830"/>
                <a:gd name="connsiteY18" fmla="*/ 720 h 2743606"/>
                <a:gd name="connsiteX19" fmla="*/ 992 w 1776830"/>
                <a:gd name="connsiteY19" fmla="*/ 720 h 2743606"/>
                <a:gd name="connsiteX20" fmla="*/ 992 w 1776830"/>
                <a:gd name="connsiteY20" fmla="*/ 274432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6830" h="2743606">
                  <a:moveTo>
                    <a:pt x="394127" y="322864"/>
                  </a:moveTo>
                  <a:lnTo>
                    <a:pt x="806847" y="322864"/>
                  </a:lnTo>
                  <a:cubicBezTo>
                    <a:pt x="1034821" y="322864"/>
                    <a:pt x="1313999" y="405424"/>
                    <a:pt x="1313999" y="731707"/>
                  </a:cubicBezTo>
                  <a:cubicBezTo>
                    <a:pt x="1313999" y="1136573"/>
                    <a:pt x="991653" y="1171968"/>
                    <a:pt x="610350" y="1171968"/>
                  </a:cubicBezTo>
                  <a:lnTo>
                    <a:pt x="394127" y="1171968"/>
                  </a:lnTo>
                  <a:lnTo>
                    <a:pt x="394127" y="322864"/>
                  </a:lnTo>
                  <a:close/>
                  <a:moveTo>
                    <a:pt x="394127" y="1494273"/>
                  </a:moveTo>
                  <a:lnTo>
                    <a:pt x="649621" y="1494273"/>
                  </a:lnTo>
                  <a:cubicBezTo>
                    <a:pt x="987655" y="1494273"/>
                    <a:pt x="1361145" y="1553271"/>
                    <a:pt x="1361145" y="1977722"/>
                  </a:cubicBezTo>
                  <a:cubicBezTo>
                    <a:pt x="1361145" y="2347314"/>
                    <a:pt x="1042756" y="2422000"/>
                    <a:pt x="688932" y="2422000"/>
                  </a:cubicBezTo>
                  <a:lnTo>
                    <a:pt x="394127" y="2422000"/>
                  </a:lnTo>
                  <a:lnTo>
                    <a:pt x="394127" y="1494273"/>
                  </a:lnTo>
                  <a:close/>
                  <a:moveTo>
                    <a:pt x="992" y="2744326"/>
                  </a:moveTo>
                  <a:lnTo>
                    <a:pt x="732161" y="2744326"/>
                  </a:lnTo>
                  <a:cubicBezTo>
                    <a:pt x="1290356" y="2744326"/>
                    <a:pt x="1777822" y="2602829"/>
                    <a:pt x="1777822" y="2013116"/>
                  </a:cubicBezTo>
                  <a:cubicBezTo>
                    <a:pt x="1777822" y="1627916"/>
                    <a:pt x="1514433" y="1384213"/>
                    <a:pt x="1140984" y="1352716"/>
                  </a:cubicBezTo>
                  <a:lnTo>
                    <a:pt x="1140984" y="1344861"/>
                  </a:lnTo>
                  <a:cubicBezTo>
                    <a:pt x="1486893" y="1258384"/>
                    <a:pt x="1707033" y="1069721"/>
                    <a:pt x="1707033" y="692355"/>
                  </a:cubicBezTo>
                  <a:cubicBezTo>
                    <a:pt x="1707033" y="185385"/>
                    <a:pt x="1313999" y="720"/>
                    <a:pt x="743972" y="720"/>
                  </a:cubicBezTo>
                  <a:lnTo>
                    <a:pt x="992" y="720"/>
                  </a:lnTo>
                  <a:lnTo>
                    <a:pt x="992" y="274432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677BE335-E6DC-4EFA-AAD6-667736371AAF}"/>
                </a:ext>
              </a:extLst>
            </p:cNvPr>
            <p:cNvSpPr/>
            <p:nvPr userDrawn="1"/>
          </p:nvSpPr>
          <p:spPr>
            <a:xfrm>
              <a:off x="10165285" y="1250968"/>
              <a:ext cx="555870" cy="665179"/>
            </a:xfrm>
            <a:custGeom>
              <a:avLst/>
              <a:gdLst>
                <a:gd name="connsiteX0" fmla="*/ 2294268 w 2292745"/>
                <a:gd name="connsiteY0" fmla="*/ 736 h 2743606"/>
                <a:gd name="connsiteX1" fmla="*/ 1881548 w 2292745"/>
                <a:gd name="connsiteY1" fmla="*/ 736 h 2743606"/>
                <a:gd name="connsiteX2" fmla="*/ 1153872 w 2292745"/>
                <a:gd name="connsiteY2" fmla="*/ 2398413 h 2743606"/>
                <a:gd name="connsiteX3" fmla="*/ 1145917 w 2292745"/>
                <a:gd name="connsiteY3" fmla="*/ 2398413 h 2743606"/>
                <a:gd name="connsiteX4" fmla="*/ 441823 w 2292745"/>
                <a:gd name="connsiteY4" fmla="*/ 736 h 2743606"/>
                <a:gd name="connsiteX5" fmla="*/ 1523 w 2292745"/>
                <a:gd name="connsiteY5" fmla="*/ 736 h 2743606"/>
                <a:gd name="connsiteX6" fmla="*/ 894360 w 2292745"/>
                <a:gd name="connsiteY6" fmla="*/ 2744342 h 2743606"/>
                <a:gd name="connsiteX7" fmla="*/ 1385743 w 2292745"/>
                <a:gd name="connsiteY7" fmla="*/ 2744342 h 2743606"/>
                <a:gd name="connsiteX8" fmla="*/ 2294268 w 2292745"/>
                <a:gd name="connsiteY8" fmla="*/ 736 h 27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745" h="2743606">
                  <a:moveTo>
                    <a:pt x="2294268" y="736"/>
                  </a:moveTo>
                  <a:lnTo>
                    <a:pt x="1881548" y="736"/>
                  </a:lnTo>
                  <a:lnTo>
                    <a:pt x="1153872" y="2398413"/>
                  </a:lnTo>
                  <a:lnTo>
                    <a:pt x="1145917" y="2398413"/>
                  </a:lnTo>
                  <a:lnTo>
                    <a:pt x="441823" y="736"/>
                  </a:lnTo>
                  <a:lnTo>
                    <a:pt x="1523" y="736"/>
                  </a:lnTo>
                  <a:lnTo>
                    <a:pt x="894360" y="2744342"/>
                  </a:lnTo>
                  <a:lnTo>
                    <a:pt x="1385743" y="2744342"/>
                  </a:lnTo>
                  <a:lnTo>
                    <a:pt x="2294268" y="736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B82C70BE-301D-48CC-82B1-83AD0DEB846F}"/>
                </a:ext>
              </a:extLst>
            </p:cNvPr>
            <p:cNvSpPr/>
            <p:nvPr userDrawn="1"/>
          </p:nvSpPr>
          <p:spPr>
            <a:xfrm>
              <a:off x="10758070" y="1239518"/>
              <a:ext cx="387088" cy="688055"/>
            </a:xfrm>
            <a:custGeom>
              <a:avLst/>
              <a:gdLst>
                <a:gd name="connsiteX0" fmla="*/ 1468732 w 1596587"/>
                <a:gd name="connsiteY0" fmla="*/ 99062 h 2837957"/>
                <a:gd name="connsiteX1" fmla="*/ 882715 w 1596587"/>
                <a:gd name="connsiteY1" fmla="*/ 733 h 2837957"/>
                <a:gd name="connsiteX2" fmla="*/ 1932 w 1596587"/>
                <a:gd name="connsiteY2" fmla="*/ 747449 h 2837957"/>
                <a:gd name="connsiteX3" fmla="*/ 1181660 w 1596587"/>
                <a:gd name="connsiteY3" fmla="*/ 2044647 h 2837957"/>
                <a:gd name="connsiteX4" fmla="*/ 642767 w 1596587"/>
                <a:gd name="connsiteY4" fmla="*/ 2492843 h 2837957"/>
                <a:gd name="connsiteX5" fmla="*/ 72721 w 1596587"/>
                <a:gd name="connsiteY5" fmla="*/ 2359179 h 2837957"/>
                <a:gd name="connsiteX6" fmla="*/ 33369 w 1596587"/>
                <a:gd name="connsiteY6" fmla="*/ 2724754 h 2837957"/>
                <a:gd name="connsiteX7" fmla="*/ 595541 w 1596587"/>
                <a:gd name="connsiteY7" fmla="*/ 2838691 h 2837957"/>
                <a:gd name="connsiteX8" fmla="*/ 1598519 w 1596587"/>
                <a:gd name="connsiteY8" fmla="*/ 2021085 h 2837957"/>
                <a:gd name="connsiteX9" fmla="*/ 418629 w 1596587"/>
                <a:gd name="connsiteY9" fmla="*/ 712034 h 2837957"/>
                <a:gd name="connsiteX10" fmla="*/ 898363 w 1596587"/>
                <a:gd name="connsiteY10" fmla="*/ 346541 h 2837957"/>
                <a:gd name="connsiteX11" fmla="*/ 1413672 w 1596587"/>
                <a:gd name="connsiteY11" fmla="*/ 460498 h 2837957"/>
                <a:gd name="connsiteX12" fmla="*/ 1468732 w 1596587"/>
                <a:gd name="connsiteY12" fmla="*/ 99062 h 28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6587" h="2837957">
                  <a:moveTo>
                    <a:pt x="1468732" y="99062"/>
                  </a:moveTo>
                  <a:cubicBezTo>
                    <a:pt x="1279969" y="32231"/>
                    <a:pt x="1063644" y="733"/>
                    <a:pt x="882715" y="733"/>
                  </a:cubicBezTo>
                  <a:cubicBezTo>
                    <a:pt x="387212" y="733"/>
                    <a:pt x="1932" y="260144"/>
                    <a:pt x="1932" y="747449"/>
                  </a:cubicBezTo>
                  <a:cubicBezTo>
                    <a:pt x="1932" y="1600530"/>
                    <a:pt x="1181660" y="1431473"/>
                    <a:pt x="1181660" y="2044647"/>
                  </a:cubicBezTo>
                  <a:cubicBezTo>
                    <a:pt x="1181660" y="2367034"/>
                    <a:pt x="866946" y="2492843"/>
                    <a:pt x="642767" y="2492843"/>
                  </a:cubicBezTo>
                  <a:cubicBezTo>
                    <a:pt x="442192" y="2492843"/>
                    <a:pt x="206363" y="2414260"/>
                    <a:pt x="72721" y="2359179"/>
                  </a:cubicBezTo>
                  <a:lnTo>
                    <a:pt x="33369" y="2724754"/>
                  </a:lnTo>
                  <a:cubicBezTo>
                    <a:pt x="214218" y="2783731"/>
                    <a:pt x="402941" y="2838691"/>
                    <a:pt x="595541" y="2838691"/>
                  </a:cubicBezTo>
                  <a:cubicBezTo>
                    <a:pt x="1146245" y="2838691"/>
                    <a:pt x="1598519" y="2606840"/>
                    <a:pt x="1598519" y="2021085"/>
                  </a:cubicBezTo>
                  <a:cubicBezTo>
                    <a:pt x="1598519" y="1116981"/>
                    <a:pt x="418629" y="1238833"/>
                    <a:pt x="418629" y="712034"/>
                  </a:cubicBezTo>
                  <a:cubicBezTo>
                    <a:pt x="418629" y="425143"/>
                    <a:pt x="678121" y="346541"/>
                    <a:pt x="898363" y="346541"/>
                  </a:cubicBezTo>
                  <a:cubicBezTo>
                    <a:pt x="1102956" y="346541"/>
                    <a:pt x="1213077" y="381854"/>
                    <a:pt x="1413672" y="460498"/>
                  </a:cubicBezTo>
                  <a:lnTo>
                    <a:pt x="1468732" y="99062"/>
                  </a:lnTo>
                  <a:close/>
                </a:path>
              </a:pathLst>
            </a:custGeom>
            <a:solidFill>
              <a:srgbClr val="231F20"/>
            </a:solidFill>
            <a:ln w="2019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48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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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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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3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t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3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t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3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t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3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" panose="05000000000000000000" pitchFamily="2" charset="2"/>
        <a:buChar char="t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482">
          <p15:clr>
            <a:srgbClr val="F26B43"/>
          </p15:clr>
        </p15:guide>
        <p15:guide id="9" orient="horz" pos="913">
          <p15:clr>
            <a:srgbClr val="F26B43"/>
          </p15:clr>
        </p15:guide>
        <p15:guide id="12" pos="3908">
          <p15:clr>
            <a:srgbClr val="F26B43"/>
          </p15:clr>
        </p15:guide>
        <p15:guide id="13" pos="3772">
          <p15:clr>
            <a:srgbClr val="F26B43"/>
          </p15:clr>
        </p15:guide>
        <p15:guide id="14" orient="horz" pos="504">
          <p15:clr>
            <a:srgbClr val="F26B43"/>
          </p15:clr>
        </p15:guide>
        <p15:guide id="15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vs.de/ausbildung/verwaltung/hilfsmittelregelung/index.html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20" descr="Ein Bild, das Person, Gruppe, darstellend, jung enthält.&#10;&#10;Automatisch generierte Beschreibung">
            <a:extLst>
              <a:ext uri="{FF2B5EF4-FFF2-40B4-BE49-F238E27FC236}">
                <a16:creationId xmlns:a16="http://schemas.microsoft.com/office/drawing/2014/main" id="{C285EF5A-2A10-4549-9115-D48383F1BF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BD8F3EC2-FD82-4270-A9D1-051C49D48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8281D2-5B1C-4A91-91B4-60981FC5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2637528"/>
            <a:ext cx="7543800" cy="1384995"/>
          </a:xfrm>
        </p:spPr>
        <p:txBody>
          <a:bodyPr/>
          <a:lstStyle/>
          <a:p>
            <a:r>
              <a:rPr lang="de-DE" dirty="0" smtClean="0"/>
              <a:t>Vorbereitung auf die Qualifikationsprüfung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6A08E9-A1A4-49BB-B1B8-969B8A26D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Prüfungshinweise 2024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8318" y="1644190"/>
            <a:ext cx="11157745" cy="2769989"/>
          </a:xfrm>
        </p:spPr>
        <p:txBody>
          <a:bodyPr/>
          <a:lstStyle/>
          <a:p>
            <a:r>
              <a:rPr lang="de-DE" dirty="0" smtClean="0"/>
              <a:t>3. Prüfungsergebnis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8473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Prüfungsergebnis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de-DE" b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/>
              <a:t>Schriftliche Prüfung:</a:t>
            </a:r>
            <a:endParaRPr lang="de-DE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6 </a:t>
            </a:r>
            <a:r>
              <a:rPr lang="de-DE" dirty="0" smtClean="0"/>
              <a:t>Aufgaben					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Durchschnitt Gewichtung </a:t>
            </a:r>
            <a:r>
              <a:rPr lang="de-DE" b="1" dirty="0">
                <a:sym typeface="Wingdings" panose="05000000000000000000" pitchFamily="2" charset="2"/>
              </a:rPr>
              <a:t>sechsfach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dirty="0" smtClean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dirty="0" smtClean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>
                <a:sym typeface="Wingdings" panose="05000000000000000000" pitchFamily="2" charset="2"/>
              </a:rPr>
              <a:t>Mündliche Prüfung:</a:t>
            </a:r>
            <a:endParaRPr lang="de-DE" b="1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>
                <a:sym typeface="Wingdings" panose="05000000000000000000" pitchFamily="2" charset="2"/>
              </a:rPr>
              <a:t>Teil I </a:t>
            </a:r>
            <a:r>
              <a:rPr lang="de-DE" dirty="0" smtClean="0">
                <a:sym typeface="Wingdings" panose="05000000000000000000" pitchFamily="2" charset="2"/>
              </a:rPr>
              <a:t>Praxissituation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     Gewichtung </a:t>
            </a:r>
            <a:r>
              <a:rPr lang="de-DE" b="1" u="sng" dirty="0" smtClean="0">
                <a:sym typeface="Wingdings" panose="05000000000000000000" pitchFamily="2" charset="2"/>
              </a:rPr>
              <a:t>zweifach</a:t>
            </a:r>
            <a:r>
              <a:rPr lang="de-DE" dirty="0" smtClean="0">
                <a:sym typeface="Wingdings" panose="05000000000000000000" pitchFamily="2" charset="2"/>
              </a:rPr>
              <a:t>		</a:t>
            </a:r>
            <a:r>
              <a:rPr lang="de-DE" dirty="0">
                <a:sym typeface="Wingdings" panose="05000000000000000000" pitchFamily="2" charset="2"/>
              </a:rPr>
              <a:t>  	Durchschnitt </a:t>
            </a:r>
            <a:r>
              <a:rPr lang="de-DE" dirty="0" smtClean="0">
                <a:sym typeface="Wingdings" panose="05000000000000000000" pitchFamily="2" charset="2"/>
              </a:rPr>
              <a:t>Gewichtung </a:t>
            </a:r>
            <a:r>
              <a:rPr lang="de-DE" b="1" dirty="0" smtClean="0">
                <a:sym typeface="Wingdings" panose="05000000000000000000" pitchFamily="2" charset="2"/>
              </a:rPr>
              <a:t>dreifach</a:t>
            </a:r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>
                <a:sym typeface="Wingdings" panose="05000000000000000000" pitchFamily="2" charset="2"/>
              </a:rPr>
              <a:t>Teil II </a:t>
            </a:r>
            <a:r>
              <a:rPr lang="de-DE" dirty="0" smtClean="0">
                <a:sym typeface="Wingdings" panose="05000000000000000000" pitchFamily="2" charset="2"/>
              </a:rPr>
              <a:t>Fragenteil</a:t>
            </a: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      Gewichtung </a:t>
            </a:r>
            <a:r>
              <a:rPr lang="de-DE" b="1" u="sng" dirty="0" smtClean="0">
                <a:sym typeface="Wingdings" panose="05000000000000000000" pitchFamily="2" charset="2"/>
              </a:rPr>
              <a:t>einfach</a:t>
            </a:r>
            <a:endParaRPr lang="de-DE" b="1" u="sng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b="1" dirty="0" smtClean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b="1" dirty="0" smtClean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b="1" dirty="0" smtClean="0">
                <a:sym typeface="Wingdings" panose="05000000000000000000" pitchFamily="2" charset="2"/>
              </a:rPr>
              <a:t>Leistungsnachweise</a:t>
            </a: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			 </a:t>
            </a:r>
            <a:r>
              <a:rPr lang="de-DE" dirty="0">
                <a:sym typeface="Wingdings" panose="05000000000000000000" pitchFamily="2" charset="2"/>
              </a:rPr>
              <a:t>	Durchschnitt </a:t>
            </a:r>
            <a:r>
              <a:rPr lang="de-DE" dirty="0" smtClean="0">
                <a:sym typeface="Wingdings" panose="05000000000000000000" pitchFamily="2" charset="2"/>
              </a:rPr>
              <a:t>Gewichtung </a:t>
            </a:r>
            <a:r>
              <a:rPr lang="de-DE" b="1" dirty="0">
                <a:sym typeface="Wingdings" panose="05000000000000000000" pitchFamily="2" charset="2"/>
              </a:rPr>
              <a:t>einfach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 smtClean="0"/>
              <a:t>Errechnung der Gesamtprüfungsnote:		</a:t>
            </a:r>
            <a:r>
              <a:rPr lang="de-DE" u="sng" dirty="0" smtClean="0"/>
              <a:t>(schriftlich </a:t>
            </a:r>
            <a:r>
              <a:rPr lang="de-DE" b="1" u="sng" dirty="0" smtClean="0"/>
              <a:t>x 6</a:t>
            </a:r>
            <a:r>
              <a:rPr lang="de-DE" u="sng" dirty="0" smtClean="0"/>
              <a:t>) + (mündlich </a:t>
            </a:r>
            <a:r>
              <a:rPr lang="de-DE" b="1" u="sng" dirty="0" smtClean="0"/>
              <a:t>x 3</a:t>
            </a:r>
            <a:r>
              <a:rPr lang="de-DE" u="sng" dirty="0" smtClean="0"/>
              <a:t>) + (Leistungsnachweise </a:t>
            </a:r>
            <a:r>
              <a:rPr lang="de-DE" b="1" u="sng" dirty="0" smtClean="0"/>
              <a:t>x 1</a:t>
            </a:r>
            <a:r>
              <a:rPr lang="de-DE" u="sng" dirty="0" smtClean="0"/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 smtClean="0"/>
              <a:t>							          </a:t>
            </a:r>
            <a:r>
              <a:rPr lang="de-DE" b="1" dirty="0" smtClean="0"/>
              <a:t>10</a:t>
            </a:r>
            <a:endParaRPr lang="de-DE" b="1" dirty="0"/>
          </a:p>
        </p:txBody>
      </p:sp>
      <p:sp>
        <p:nvSpPr>
          <p:cNvPr id="8" name="Geschweifte Klammer rechts 7"/>
          <p:cNvSpPr/>
          <p:nvPr/>
        </p:nvSpPr>
        <p:spPr>
          <a:xfrm>
            <a:off x="4846882" y="2861955"/>
            <a:ext cx="332509" cy="581890"/>
          </a:xfrm>
          <a:prstGeom prst="rightBrac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Prüfungsergebnis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§ 32 </a:t>
            </a:r>
            <a:r>
              <a:rPr lang="de-DE" dirty="0" err="1" smtClean="0"/>
              <a:t>FachV-nVD</a:t>
            </a:r>
            <a:r>
              <a:rPr lang="de-DE" dirty="0" smtClean="0"/>
              <a:t>:</a:t>
            </a:r>
          </a:p>
          <a:p>
            <a:r>
              <a:rPr lang="de-DE" dirty="0" smtClean="0"/>
              <a:t>Die </a:t>
            </a:r>
            <a:r>
              <a:rPr lang="de-DE" dirty="0"/>
              <a:t>Prüfung </a:t>
            </a:r>
            <a:r>
              <a:rPr lang="de-DE" dirty="0" smtClean="0"/>
              <a:t>ist nicht bestanden, wenn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m</a:t>
            </a:r>
            <a:r>
              <a:rPr lang="de-DE" dirty="0" smtClean="0"/>
              <a:t>ehr als die Hälfte der schriftlichen Prüfungsarbeiten schlechter als „ausreichend“ (&gt;4,50) bewertet worden ist</a:t>
            </a:r>
          </a:p>
          <a:p>
            <a:r>
              <a:rPr lang="de-DE" dirty="0" smtClean="0"/>
              <a:t>oder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d</a:t>
            </a:r>
            <a:r>
              <a:rPr lang="de-DE" dirty="0" smtClean="0"/>
              <a:t>ie Gesamtprüfungsnote schlechter als „ausreichend“ (&gt;4,50) ist.</a:t>
            </a:r>
          </a:p>
          <a:p>
            <a:endParaRPr lang="de-DE" dirty="0"/>
          </a:p>
          <a:p>
            <a:r>
              <a:rPr lang="de-DE" dirty="0" smtClean="0"/>
              <a:t>Die </a:t>
            </a:r>
            <a:r>
              <a:rPr lang="de-DE" dirty="0"/>
              <a:t>Prüfung </a:t>
            </a:r>
            <a:r>
              <a:rPr lang="de-DE" dirty="0" smtClean="0"/>
              <a:t>kann nur </a:t>
            </a:r>
            <a:r>
              <a:rPr lang="de-DE" b="1" dirty="0"/>
              <a:t>einmal</a:t>
            </a:r>
            <a:r>
              <a:rPr lang="de-DE" dirty="0"/>
              <a:t> wiederholt </a:t>
            </a:r>
            <a:r>
              <a:rPr lang="de-DE" dirty="0" smtClean="0"/>
              <a:t>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8318" y="1644190"/>
            <a:ext cx="11157745" cy="2769989"/>
          </a:xfrm>
        </p:spPr>
        <p:txBody>
          <a:bodyPr/>
          <a:lstStyle/>
          <a:p>
            <a:r>
              <a:rPr lang="de-DE" dirty="0" smtClean="0"/>
              <a:t>4. Prüfungsvor-bereitung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7120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de-DE" dirty="0" smtClean="0"/>
              <a:t>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Prüfungsvorbereitung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1">
              <a:spcAft>
                <a:spcPts val="600"/>
              </a:spcAft>
              <a:buClr>
                <a:srgbClr val="4678AA"/>
              </a:buClr>
            </a:pPr>
            <a:endParaRPr lang="de-DE" dirty="0" smtClean="0">
              <a:solidFill>
                <a:srgbClr val="3F3F3F"/>
              </a:solidFill>
            </a:endParaRPr>
          </a:p>
          <a:p>
            <a:pPr lvl="1">
              <a:spcAft>
                <a:spcPts val="4200"/>
              </a:spcAft>
              <a:buClr>
                <a:srgbClr val="4678AA"/>
              </a:buClr>
            </a:pPr>
            <a:r>
              <a:rPr lang="de-DE" dirty="0">
                <a:solidFill>
                  <a:srgbClr val="3F3F3F"/>
                </a:solidFill>
              </a:rPr>
              <a:t>	</a:t>
            </a:r>
            <a:r>
              <a:rPr lang="de-DE" dirty="0" smtClean="0"/>
              <a:t>Leistungsnachweise </a:t>
            </a:r>
            <a:r>
              <a:rPr lang="de-DE" dirty="0"/>
              <a:t>unter Echtbedingungen schreiben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sich </a:t>
            </a:r>
            <a:r>
              <a:rPr lang="de-DE" dirty="0"/>
              <a:t>nicht </a:t>
            </a:r>
            <a:r>
              <a:rPr lang="de-DE" dirty="0" smtClean="0"/>
              <a:t>selbst betrügen!</a:t>
            </a:r>
          </a:p>
          <a:p>
            <a:pPr lvl="1">
              <a:spcAft>
                <a:spcPts val="0"/>
              </a:spcAft>
              <a:buClr>
                <a:srgbClr val="4678AA"/>
              </a:buClr>
            </a:pPr>
            <a:r>
              <a:rPr lang="de-DE" dirty="0" smtClean="0"/>
              <a:t>	Alte Übungs- </a:t>
            </a:r>
            <a:r>
              <a:rPr lang="de-DE" dirty="0"/>
              <a:t>und Prüfungsaufgaben </a:t>
            </a:r>
            <a:r>
              <a:rPr lang="de-DE" dirty="0" smtClean="0"/>
              <a:t>bearbeiten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nicht </a:t>
            </a:r>
            <a:r>
              <a:rPr lang="de-DE" dirty="0"/>
              <a:t>nur lesen</a:t>
            </a:r>
            <a:r>
              <a:rPr lang="de-DE" dirty="0" smtClean="0"/>
              <a:t>!</a:t>
            </a:r>
          </a:p>
          <a:p>
            <a:pPr lvl="1">
              <a:buClr>
                <a:srgbClr val="4678AA"/>
              </a:buClr>
            </a:pPr>
            <a:endParaRPr lang="de-DE" dirty="0"/>
          </a:p>
          <a:p>
            <a:pPr>
              <a:spcAft>
                <a:spcPts val="3600"/>
              </a:spcAft>
            </a:pPr>
            <a:r>
              <a:rPr lang="de-DE" dirty="0" smtClean="0"/>
              <a:t>	Ergänzend </a:t>
            </a:r>
            <a:r>
              <a:rPr lang="de-DE" dirty="0"/>
              <a:t>mit Lehrbriefen </a:t>
            </a:r>
            <a:r>
              <a:rPr lang="de-DE" dirty="0" smtClean="0"/>
              <a:t>und Übungsskripten (Ausgabe im FL V) arbeiten</a:t>
            </a:r>
            <a:endParaRPr lang="de-DE" dirty="0"/>
          </a:p>
          <a:p>
            <a:pPr>
              <a:spcAft>
                <a:spcPts val="3600"/>
              </a:spcAft>
            </a:pPr>
            <a:r>
              <a:rPr lang="de-DE" dirty="0" smtClean="0"/>
              <a:t>	Zeitschrift APF</a:t>
            </a:r>
            <a:endParaRPr lang="de-DE" dirty="0"/>
          </a:p>
          <a:p>
            <a:pPr>
              <a:spcAft>
                <a:spcPts val="3600"/>
              </a:spcAft>
            </a:pPr>
            <a:r>
              <a:rPr lang="de-DE" dirty="0" smtClean="0"/>
              <a:t>	Stoffgliederungsplan QE2nVD</a:t>
            </a:r>
            <a:endParaRPr lang="de-DE" dirty="0"/>
          </a:p>
          <a:p>
            <a:r>
              <a:rPr lang="de-DE" dirty="0" smtClean="0"/>
              <a:t>	Eigene Leistungsnachweise </a:t>
            </a:r>
            <a:r>
              <a:rPr lang="de-DE" dirty="0"/>
              <a:t>und Prüfungsaufgaben </a:t>
            </a:r>
            <a:r>
              <a:rPr lang="de-DE" dirty="0" smtClean="0"/>
              <a:t>ansehen („</a:t>
            </a:r>
            <a:r>
              <a:rPr lang="de-DE" dirty="0"/>
              <a:t>was habe ich bislang falsch gemacht</a:t>
            </a:r>
            <a:r>
              <a:rPr lang="de-DE" dirty="0" smtClean="0"/>
              <a:t>?“)</a:t>
            </a:r>
            <a:endParaRPr lang="de-DE" dirty="0"/>
          </a:p>
          <a:p>
            <a:endParaRPr lang="de-DE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3181C26-6625-4FA2-A5A6-C693EFDF2A8C}"/>
              </a:ext>
            </a:extLst>
          </p:cNvPr>
          <p:cNvSpPr/>
          <p:nvPr/>
        </p:nvSpPr>
        <p:spPr>
          <a:xfrm>
            <a:off x="512739" y="1558535"/>
            <a:ext cx="629919" cy="6299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3181C26-6625-4FA2-A5A6-C693EFDF2A8C}"/>
              </a:ext>
            </a:extLst>
          </p:cNvPr>
          <p:cNvSpPr/>
          <p:nvPr/>
        </p:nvSpPr>
        <p:spPr>
          <a:xfrm>
            <a:off x="512739" y="2267649"/>
            <a:ext cx="629919" cy="6299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3181C26-6625-4FA2-A5A6-C693EFDF2A8C}"/>
              </a:ext>
            </a:extLst>
          </p:cNvPr>
          <p:cNvSpPr/>
          <p:nvPr/>
        </p:nvSpPr>
        <p:spPr>
          <a:xfrm>
            <a:off x="512739" y="3642821"/>
            <a:ext cx="629919" cy="6299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3181C26-6625-4FA2-A5A6-C693EFDF2A8C}"/>
              </a:ext>
            </a:extLst>
          </p:cNvPr>
          <p:cNvSpPr/>
          <p:nvPr/>
        </p:nvSpPr>
        <p:spPr>
          <a:xfrm>
            <a:off x="512739" y="2961944"/>
            <a:ext cx="629919" cy="6299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3181C26-6625-4FA2-A5A6-C693EFDF2A8C}"/>
              </a:ext>
            </a:extLst>
          </p:cNvPr>
          <p:cNvSpPr/>
          <p:nvPr/>
        </p:nvSpPr>
        <p:spPr>
          <a:xfrm>
            <a:off x="539475" y="5024504"/>
            <a:ext cx="629919" cy="6299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3181C26-6625-4FA2-A5A6-C693EFDF2A8C}"/>
              </a:ext>
            </a:extLst>
          </p:cNvPr>
          <p:cNvSpPr/>
          <p:nvPr/>
        </p:nvSpPr>
        <p:spPr>
          <a:xfrm>
            <a:off x="539476" y="4330209"/>
            <a:ext cx="629919" cy="6299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34" name="Group 145">
            <a:extLst>
              <a:ext uri="{FF2B5EF4-FFF2-40B4-BE49-F238E27FC236}">
                <a16:creationId xmlns:a16="http://schemas.microsoft.com/office/drawing/2014/main" id="{6BBD8026-4A25-44F2-BE53-A108249468DC}"/>
              </a:ext>
            </a:extLst>
          </p:cNvPr>
          <p:cNvGrpSpPr/>
          <p:nvPr/>
        </p:nvGrpSpPr>
        <p:grpSpPr>
          <a:xfrm>
            <a:off x="674620" y="1676993"/>
            <a:ext cx="306156" cy="393002"/>
            <a:chOff x="1555750" y="2833687"/>
            <a:chExt cx="554038" cy="711201"/>
          </a:xfrm>
          <a:solidFill>
            <a:schemeClr val="bg1"/>
          </a:solidFill>
        </p:grpSpPr>
        <p:sp>
          <p:nvSpPr>
            <p:cNvPr id="35" name="Freeform 70">
              <a:extLst>
                <a:ext uri="{FF2B5EF4-FFF2-40B4-BE49-F238E27FC236}">
                  <a16:creationId xmlns:a16="http://schemas.microsoft.com/office/drawing/2014/main" id="{EC65C713-D715-4977-98B7-22B013AD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6725" y="3405188"/>
              <a:ext cx="192088" cy="55563"/>
            </a:xfrm>
            <a:custGeom>
              <a:avLst/>
              <a:gdLst>
                <a:gd name="T0" fmla="*/ 165 w 165"/>
                <a:gd name="T1" fmla="*/ 24 h 48"/>
                <a:gd name="T2" fmla="*/ 142 w 165"/>
                <a:gd name="T3" fmla="*/ 0 h 48"/>
                <a:gd name="T4" fmla="*/ 23 w 165"/>
                <a:gd name="T5" fmla="*/ 0 h 48"/>
                <a:gd name="T6" fmla="*/ 0 w 165"/>
                <a:gd name="T7" fmla="*/ 24 h 48"/>
                <a:gd name="T8" fmla="*/ 23 w 165"/>
                <a:gd name="T9" fmla="*/ 48 h 48"/>
                <a:gd name="T10" fmla="*/ 142 w 165"/>
                <a:gd name="T11" fmla="*/ 48 h 48"/>
                <a:gd name="T12" fmla="*/ 165 w 165"/>
                <a:gd name="T13" fmla="*/ 24 h 48"/>
                <a:gd name="T14" fmla="*/ 165 w 165"/>
                <a:gd name="T15" fmla="*/ 24 h 48"/>
                <a:gd name="T16" fmla="*/ 165 w 165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8">
                  <a:moveTo>
                    <a:pt x="165" y="24"/>
                  </a:moveTo>
                  <a:cubicBezTo>
                    <a:pt x="165" y="11"/>
                    <a:pt x="155" y="0"/>
                    <a:pt x="1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5" y="48"/>
                    <a:pt x="165" y="37"/>
                    <a:pt x="165" y="24"/>
                  </a:cubicBezTo>
                  <a:close/>
                  <a:moveTo>
                    <a:pt x="165" y="24"/>
                  </a:moveTo>
                  <a:cubicBezTo>
                    <a:pt x="165" y="24"/>
                    <a:pt x="165" y="24"/>
                    <a:pt x="16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71FC4066-CC00-47D6-B6CA-C865947F4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838" y="3487738"/>
              <a:ext cx="169863" cy="57150"/>
            </a:xfrm>
            <a:custGeom>
              <a:avLst/>
              <a:gdLst>
                <a:gd name="T0" fmla="*/ 25 w 146"/>
                <a:gd name="T1" fmla="*/ 0 h 49"/>
                <a:gd name="T2" fmla="*/ 0 w 146"/>
                <a:gd name="T3" fmla="*/ 25 h 49"/>
                <a:gd name="T4" fmla="*/ 25 w 146"/>
                <a:gd name="T5" fmla="*/ 49 h 49"/>
                <a:gd name="T6" fmla="*/ 121 w 146"/>
                <a:gd name="T7" fmla="*/ 49 h 49"/>
                <a:gd name="T8" fmla="*/ 146 w 146"/>
                <a:gd name="T9" fmla="*/ 25 h 49"/>
                <a:gd name="T10" fmla="*/ 121 w 146"/>
                <a:gd name="T11" fmla="*/ 0 h 49"/>
                <a:gd name="T12" fmla="*/ 25 w 146"/>
                <a:gd name="T13" fmla="*/ 0 h 49"/>
                <a:gd name="T14" fmla="*/ 25 w 146"/>
                <a:gd name="T15" fmla="*/ 0 h 49"/>
                <a:gd name="T16" fmla="*/ 25 w 1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5" y="49"/>
                    <a:pt x="146" y="38"/>
                    <a:pt x="146" y="25"/>
                  </a:cubicBezTo>
                  <a:cubicBezTo>
                    <a:pt x="146" y="11"/>
                    <a:pt x="135" y="0"/>
                    <a:pt x="121" y="0"/>
                  </a:cubicBezTo>
                  <a:lnTo>
                    <a:pt x="25" y="0"/>
                  </a:ln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2">
              <a:extLst>
                <a:ext uri="{FF2B5EF4-FFF2-40B4-BE49-F238E27FC236}">
                  <a16:creationId xmlns:a16="http://schemas.microsoft.com/office/drawing/2014/main" id="{5C65478A-F9E9-4253-B8A5-059783E1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925763"/>
              <a:ext cx="366713" cy="452438"/>
            </a:xfrm>
            <a:custGeom>
              <a:avLst/>
              <a:gdLst>
                <a:gd name="T0" fmla="*/ 157 w 315"/>
                <a:gd name="T1" fmla="*/ 0 h 390"/>
                <a:gd name="T2" fmla="*/ 0 w 315"/>
                <a:gd name="T3" fmla="*/ 158 h 390"/>
                <a:gd name="T4" fmla="*/ 38 w 315"/>
                <a:gd name="T5" fmla="*/ 274 h 390"/>
                <a:gd name="T6" fmla="*/ 74 w 315"/>
                <a:gd name="T7" fmla="*/ 380 h 390"/>
                <a:gd name="T8" fmla="*/ 83 w 315"/>
                <a:gd name="T9" fmla="*/ 390 h 390"/>
                <a:gd name="T10" fmla="*/ 232 w 315"/>
                <a:gd name="T11" fmla="*/ 390 h 390"/>
                <a:gd name="T12" fmla="*/ 241 w 315"/>
                <a:gd name="T13" fmla="*/ 380 h 390"/>
                <a:gd name="T14" fmla="*/ 277 w 315"/>
                <a:gd name="T15" fmla="*/ 273 h 390"/>
                <a:gd name="T16" fmla="*/ 315 w 315"/>
                <a:gd name="T17" fmla="*/ 158 h 390"/>
                <a:gd name="T18" fmla="*/ 157 w 315"/>
                <a:gd name="T19" fmla="*/ 0 h 390"/>
                <a:gd name="T20" fmla="*/ 157 w 315"/>
                <a:gd name="T21" fmla="*/ 0 h 390"/>
                <a:gd name="T22" fmla="*/ 157 w 315"/>
                <a:gd name="T2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90">
                  <a:moveTo>
                    <a:pt x="157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197"/>
                    <a:pt x="19" y="237"/>
                    <a:pt x="38" y="274"/>
                  </a:cubicBezTo>
                  <a:cubicBezTo>
                    <a:pt x="56" y="311"/>
                    <a:pt x="74" y="346"/>
                    <a:pt x="74" y="380"/>
                  </a:cubicBezTo>
                  <a:cubicBezTo>
                    <a:pt x="74" y="386"/>
                    <a:pt x="78" y="390"/>
                    <a:pt x="83" y="390"/>
                  </a:cubicBezTo>
                  <a:cubicBezTo>
                    <a:pt x="232" y="390"/>
                    <a:pt x="232" y="390"/>
                    <a:pt x="232" y="390"/>
                  </a:cubicBezTo>
                  <a:cubicBezTo>
                    <a:pt x="237" y="390"/>
                    <a:pt x="241" y="386"/>
                    <a:pt x="241" y="380"/>
                  </a:cubicBezTo>
                  <a:cubicBezTo>
                    <a:pt x="241" y="345"/>
                    <a:pt x="260" y="308"/>
                    <a:pt x="277" y="273"/>
                  </a:cubicBezTo>
                  <a:cubicBezTo>
                    <a:pt x="296" y="236"/>
                    <a:pt x="315" y="197"/>
                    <a:pt x="315" y="158"/>
                  </a:cubicBezTo>
                  <a:cubicBezTo>
                    <a:pt x="315" y="71"/>
                    <a:pt x="244" y="0"/>
                    <a:pt x="157" y="0"/>
                  </a:cubicBezTo>
                  <a:close/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3">
              <a:extLst>
                <a:ext uri="{FF2B5EF4-FFF2-40B4-BE49-F238E27FC236}">
                  <a16:creationId xmlns:a16="http://schemas.microsoft.com/office/drawing/2014/main" id="{1F89D5AB-3F3E-415F-98E9-60FD6CE29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2947988"/>
              <a:ext cx="85725" cy="82550"/>
            </a:xfrm>
            <a:custGeom>
              <a:avLst/>
              <a:gdLst>
                <a:gd name="T0" fmla="*/ 35 w 74"/>
                <a:gd name="T1" fmla="*/ 1 h 72"/>
                <a:gd name="T2" fmla="*/ 30 w 74"/>
                <a:gd name="T3" fmla="*/ 0 h 72"/>
                <a:gd name="T4" fmla="*/ 27 w 74"/>
                <a:gd name="T5" fmla="*/ 0 h 72"/>
                <a:gd name="T6" fmla="*/ 21 w 74"/>
                <a:gd name="T7" fmla="*/ 5 h 72"/>
                <a:gd name="T8" fmla="*/ 2 w 74"/>
                <a:gd name="T9" fmla="*/ 38 h 72"/>
                <a:gd name="T10" fmla="*/ 6 w 74"/>
                <a:gd name="T11" fmla="*/ 51 h 72"/>
                <a:gd name="T12" fmla="*/ 40 w 74"/>
                <a:gd name="T13" fmla="*/ 71 h 72"/>
                <a:gd name="T14" fmla="*/ 45 w 74"/>
                <a:gd name="T15" fmla="*/ 72 h 72"/>
                <a:gd name="T16" fmla="*/ 48 w 74"/>
                <a:gd name="T17" fmla="*/ 71 h 72"/>
                <a:gd name="T18" fmla="*/ 54 w 74"/>
                <a:gd name="T19" fmla="*/ 66 h 72"/>
                <a:gd name="T20" fmla="*/ 72 w 74"/>
                <a:gd name="T21" fmla="*/ 35 h 72"/>
                <a:gd name="T22" fmla="*/ 74 w 74"/>
                <a:gd name="T23" fmla="*/ 27 h 72"/>
                <a:gd name="T24" fmla="*/ 69 w 74"/>
                <a:gd name="T25" fmla="*/ 21 h 72"/>
                <a:gd name="T26" fmla="*/ 35 w 74"/>
                <a:gd name="T27" fmla="*/ 1 h 72"/>
                <a:gd name="T28" fmla="*/ 35 w 74"/>
                <a:gd name="T29" fmla="*/ 1 h 72"/>
                <a:gd name="T30" fmla="*/ 35 w 74"/>
                <a:gd name="T3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35" y="1"/>
                  </a:move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1"/>
                    <a:pt x="23" y="2"/>
                    <a:pt x="21" y="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1" y="48"/>
                    <a:pt x="6" y="5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72"/>
                    <a:pt x="45" y="72"/>
                  </a:cubicBezTo>
                  <a:cubicBezTo>
                    <a:pt x="46" y="72"/>
                    <a:pt x="47" y="72"/>
                    <a:pt x="48" y="71"/>
                  </a:cubicBezTo>
                  <a:cubicBezTo>
                    <a:pt x="50" y="71"/>
                    <a:pt x="53" y="69"/>
                    <a:pt x="54" y="66"/>
                  </a:cubicBezTo>
                  <a:cubicBezTo>
                    <a:pt x="59" y="55"/>
                    <a:pt x="65" y="45"/>
                    <a:pt x="72" y="35"/>
                  </a:cubicBezTo>
                  <a:cubicBezTo>
                    <a:pt x="73" y="33"/>
                    <a:pt x="74" y="30"/>
                    <a:pt x="74" y="27"/>
                  </a:cubicBezTo>
                  <a:cubicBezTo>
                    <a:pt x="73" y="25"/>
                    <a:pt x="71" y="22"/>
                    <a:pt x="69" y="21"/>
                  </a:cubicBezTo>
                  <a:lnTo>
                    <a:pt x="35" y="1"/>
                  </a:ln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4">
              <a:extLst>
                <a:ext uri="{FF2B5EF4-FFF2-40B4-BE49-F238E27FC236}">
                  <a16:creationId xmlns:a16="http://schemas.microsoft.com/office/drawing/2014/main" id="{0D1EE2A6-E69A-4168-9587-3CF02692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2833687"/>
              <a:ext cx="65088" cy="68263"/>
            </a:xfrm>
            <a:custGeom>
              <a:avLst/>
              <a:gdLst>
                <a:gd name="T0" fmla="*/ 10 w 57"/>
                <a:gd name="T1" fmla="*/ 59 h 59"/>
                <a:gd name="T2" fmla="*/ 17 w 57"/>
                <a:gd name="T3" fmla="*/ 58 h 59"/>
                <a:gd name="T4" fmla="*/ 28 w 57"/>
                <a:gd name="T5" fmla="*/ 57 h 59"/>
                <a:gd name="T6" fmla="*/ 40 w 57"/>
                <a:gd name="T7" fmla="*/ 58 h 59"/>
                <a:gd name="T8" fmla="*/ 46 w 57"/>
                <a:gd name="T9" fmla="*/ 59 h 59"/>
                <a:gd name="T10" fmla="*/ 47 w 57"/>
                <a:gd name="T11" fmla="*/ 59 h 59"/>
                <a:gd name="T12" fmla="*/ 54 w 57"/>
                <a:gd name="T13" fmla="*/ 57 h 59"/>
                <a:gd name="T14" fmla="*/ 57 w 57"/>
                <a:gd name="T15" fmla="*/ 50 h 59"/>
                <a:gd name="T16" fmla="*/ 57 w 57"/>
                <a:gd name="T17" fmla="*/ 10 h 59"/>
                <a:gd name="T18" fmla="*/ 47 w 57"/>
                <a:gd name="T19" fmla="*/ 0 h 59"/>
                <a:gd name="T20" fmla="*/ 9 w 57"/>
                <a:gd name="T21" fmla="*/ 0 h 59"/>
                <a:gd name="T22" fmla="*/ 0 w 57"/>
                <a:gd name="T23" fmla="*/ 10 h 59"/>
                <a:gd name="T24" fmla="*/ 0 w 57"/>
                <a:gd name="T25" fmla="*/ 50 h 59"/>
                <a:gd name="T26" fmla="*/ 3 w 57"/>
                <a:gd name="T27" fmla="*/ 57 h 59"/>
                <a:gd name="T28" fmla="*/ 9 w 57"/>
                <a:gd name="T29" fmla="*/ 59 h 59"/>
                <a:gd name="T30" fmla="*/ 10 w 57"/>
                <a:gd name="T31" fmla="*/ 59 h 59"/>
                <a:gd name="T32" fmla="*/ 10 w 57"/>
                <a:gd name="T33" fmla="*/ 59 h 59"/>
                <a:gd name="T34" fmla="*/ 10 w 57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9">
                  <a:moveTo>
                    <a:pt x="10" y="59"/>
                  </a:moveTo>
                  <a:cubicBezTo>
                    <a:pt x="12" y="59"/>
                    <a:pt x="15" y="59"/>
                    <a:pt x="17" y="58"/>
                  </a:cubicBezTo>
                  <a:cubicBezTo>
                    <a:pt x="21" y="58"/>
                    <a:pt x="25" y="57"/>
                    <a:pt x="28" y="57"/>
                  </a:cubicBezTo>
                  <a:cubicBezTo>
                    <a:pt x="32" y="57"/>
                    <a:pt x="36" y="58"/>
                    <a:pt x="40" y="58"/>
                  </a:cubicBezTo>
                  <a:cubicBezTo>
                    <a:pt x="42" y="59"/>
                    <a:pt x="44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9"/>
                    <a:pt x="52" y="58"/>
                    <a:pt x="54" y="57"/>
                  </a:cubicBezTo>
                  <a:cubicBezTo>
                    <a:pt x="56" y="55"/>
                    <a:pt x="57" y="52"/>
                    <a:pt x="57" y="5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4"/>
                    <a:pt x="53" y="0"/>
                    <a:pt x="4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5"/>
                    <a:pt x="3" y="57"/>
                  </a:cubicBezTo>
                  <a:cubicBezTo>
                    <a:pt x="5" y="58"/>
                    <a:pt x="7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lose/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5">
              <a:extLst>
                <a:ext uri="{FF2B5EF4-FFF2-40B4-BE49-F238E27FC236}">
                  <a16:creationId xmlns:a16="http://schemas.microsoft.com/office/drawing/2014/main" id="{CD830823-CF1B-4677-82E9-651CC6F7B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2859088"/>
              <a:ext cx="82550" cy="84138"/>
            </a:xfrm>
            <a:custGeom>
              <a:avLst/>
              <a:gdLst>
                <a:gd name="T0" fmla="*/ 27 w 72"/>
                <a:gd name="T1" fmla="*/ 72 h 73"/>
                <a:gd name="T2" fmla="*/ 29 w 72"/>
                <a:gd name="T3" fmla="*/ 73 h 73"/>
                <a:gd name="T4" fmla="*/ 35 w 72"/>
                <a:gd name="T5" fmla="*/ 71 h 73"/>
                <a:gd name="T6" fmla="*/ 66 w 72"/>
                <a:gd name="T7" fmla="*/ 53 h 73"/>
                <a:gd name="T8" fmla="*/ 71 w 72"/>
                <a:gd name="T9" fmla="*/ 47 h 73"/>
                <a:gd name="T10" fmla="*/ 71 w 72"/>
                <a:gd name="T11" fmla="*/ 39 h 73"/>
                <a:gd name="T12" fmla="*/ 51 w 72"/>
                <a:gd name="T13" fmla="*/ 5 h 73"/>
                <a:gd name="T14" fmla="*/ 43 w 72"/>
                <a:gd name="T15" fmla="*/ 0 h 73"/>
                <a:gd name="T16" fmla="*/ 38 w 72"/>
                <a:gd name="T17" fmla="*/ 1 h 73"/>
                <a:gd name="T18" fmla="*/ 5 w 72"/>
                <a:gd name="T19" fmla="*/ 20 h 73"/>
                <a:gd name="T20" fmla="*/ 0 w 72"/>
                <a:gd name="T21" fmla="*/ 26 h 73"/>
                <a:gd name="T22" fmla="*/ 1 w 72"/>
                <a:gd name="T23" fmla="*/ 34 h 73"/>
                <a:gd name="T24" fmla="*/ 21 w 72"/>
                <a:gd name="T25" fmla="*/ 68 h 73"/>
                <a:gd name="T26" fmla="*/ 27 w 72"/>
                <a:gd name="T27" fmla="*/ 72 h 73"/>
                <a:gd name="T28" fmla="*/ 27 w 72"/>
                <a:gd name="T29" fmla="*/ 72 h 73"/>
                <a:gd name="T30" fmla="*/ 27 w 72"/>
                <a:gd name="T3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3">
                  <a:moveTo>
                    <a:pt x="27" y="72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31" y="73"/>
                    <a:pt x="33" y="72"/>
                    <a:pt x="35" y="71"/>
                  </a:cubicBezTo>
                  <a:cubicBezTo>
                    <a:pt x="45" y="64"/>
                    <a:pt x="55" y="58"/>
                    <a:pt x="66" y="53"/>
                  </a:cubicBezTo>
                  <a:cubicBezTo>
                    <a:pt x="69" y="52"/>
                    <a:pt x="71" y="49"/>
                    <a:pt x="71" y="47"/>
                  </a:cubicBezTo>
                  <a:cubicBezTo>
                    <a:pt x="72" y="44"/>
                    <a:pt x="72" y="41"/>
                    <a:pt x="71" y="39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41" y="0"/>
                    <a:pt x="39" y="1"/>
                    <a:pt x="38" y="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9"/>
                    <a:pt x="0" y="31"/>
                    <a:pt x="1" y="34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70"/>
                    <a:pt x="25" y="72"/>
                    <a:pt x="27" y="72"/>
                  </a:cubicBezTo>
                  <a:close/>
                  <a:moveTo>
                    <a:pt x="27" y="72"/>
                  </a:moveTo>
                  <a:cubicBezTo>
                    <a:pt x="27" y="72"/>
                    <a:pt x="27" y="72"/>
                    <a:pt x="2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76">
              <a:extLst>
                <a:ext uri="{FF2B5EF4-FFF2-40B4-BE49-F238E27FC236}">
                  <a16:creationId xmlns:a16="http://schemas.microsoft.com/office/drawing/2014/main" id="{DA7A0495-9CCE-41B1-A07C-6032D9F2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2947988"/>
              <a:ext cx="85725" cy="82550"/>
            </a:xfrm>
            <a:custGeom>
              <a:avLst/>
              <a:gdLst>
                <a:gd name="T0" fmla="*/ 52 w 74"/>
                <a:gd name="T1" fmla="*/ 5 h 72"/>
                <a:gd name="T2" fmla="*/ 47 w 74"/>
                <a:gd name="T3" fmla="*/ 0 h 72"/>
                <a:gd name="T4" fmla="*/ 44 w 74"/>
                <a:gd name="T5" fmla="*/ 0 h 72"/>
                <a:gd name="T6" fmla="*/ 39 w 74"/>
                <a:gd name="T7" fmla="*/ 1 h 72"/>
                <a:gd name="T8" fmla="*/ 5 w 74"/>
                <a:gd name="T9" fmla="*/ 21 h 72"/>
                <a:gd name="T10" fmla="*/ 0 w 74"/>
                <a:gd name="T11" fmla="*/ 27 h 72"/>
                <a:gd name="T12" fmla="*/ 2 w 74"/>
                <a:gd name="T13" fmla="*/ 35 h 72"/>
                <a:gd name="T14" fmla="*/ 20 w 74"/>
                <a:gd name="T15" fmla="*/ 66 h 72"/>
                <a:gd name="T16" fmla="*/ 26 w 74"/>
                <a:gd name="T17" fmla="*/ 71 h 72"/>
                <a:gd name="T18" fmla="*/ 29 w 74"/>
                <a:gd name="T19" fmla="*/ 72 h 72"/>
                <a:gd name="T20" fmla="*/ 34 w 74"/>
                <a:gd name="T21" fmla="*/ 71 h 72"/>
                <a:gd name="T22" fmla="*/ 68 w 74"/>
                <a:gd name="T23" fmla="*/ 51 h 72"/>
                <a:gd name="T24" fmla="*/ 71 w 74"/>
                <a:gd name="T25" fmla="*/ 38 h 72"/>
                <a:gd name="T26" fmla="*/ 52 w 74"/>
                <a:gd name="T27" fmla="*/ 5 h 72"/>
                <a:gd name="T28" fmla="*/ 52 w 74"/>
                <a:gd name="T29" fmla="*/ 5 h 72"/>
                <a:gd name="T30" fmla="*/ 52 w 74"/>
                <a:gd name="T3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52" y="5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5"/>
                    <a:pt x="0" y="27"/>
                  </a:cubicBezTo>
                  <a:cubicBezTo>
                    <a:pt x="0" y="30"/>
                    <a:pt x="0" y="33"/>
                    <a:pt x="2" y="35"/>
                  </a:cubicBezTo>
                  <a:cubicBezTo>
                    <a:pt x="9" y="45"/>
                    <a:pt x="15" y="56"/>
                    <a:pt x="20" y="66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1" y="72"/>
                    <a:pt x="32" y="71"/>
                    <a:pt x="34" y="7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2" y="48"/>
                    <a:pt x="74" y="42"/>
                    <a:pt x="71" y="38"/>
                  </a:cubicBezTo>
                  <a:lnTo>
                    <a:pt x="52" y="5"/>
                  </a:ln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7">
              <a:extLst>
                <a:ext uri="{FF2B5EF4-FFF2-40B4-BE49-F238E27FC236}">
                  <a16:creationId xmlns:a16="http://schemas.microsoft.com/office/drawing/2014/main" id="{18293088-D2CD-4392-ABD3-CBBE3D15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2859088"/>
              <a:ext cx="84138" cy="84138"/>
            </a:xfrm>
            <a:custGeom>
              <a:avLst/>
              <a:gdLst>
                <a:gd name="T0" fmla="*/ 6 w 73"/>
                <a:gd name="T1" fmla="*/ 53 h 73"/>
                <a:gd name="T2" fmla="*/ 37 w 73"/>
                <a:gd name="T3" fmla="*/ 71 h 73"/>
                <a:gd name="T4" fmla="*/ 42 w 73"/>
                <a:gd name="T5" fmla="*/ 73 h 73"/>
                <a:gd name="T6" fmla="*/ 45 w 73"/>
                <a:gd name="T7" fmla="*/ 72 h 73"/>
                <a:gd name="T8" fmla="*/ 51 w 73"/>
                <a:gd name="T9" fmla="*/ 68 h 73"/>
                <a:gd name="T10" fmla="*/ 71 w 73"/>
                <a:gd name="T11" fmla="*/ 34 h 73"/>
                <a:gd name="T12" fmla="*/ 67 w 73"/>
                <a:gd name="T13" fmla="*/ 20 h 73"/>
                <a:gd name="T14" fmla="*/ 34 w 73"/>
                <a:gd name="T15" fmla="*/ 1 h 73"/>
                <a:gd name="T16" fmla="*/ 29 w 73"/>
                <a:gd name="T17" fmla="*/ 0 h 73"/>
                <a:gd name="T18" fmla="*/ 27 w 73"/>
                <a:gd name="T19" fmla="*/ 0 h 73"/>
                <a:gd name="T20" fmla="*/ 21 w 73"/>
                <a:gd name="T21" fmla="*/ 5 h 73"/>
                <a:gd name="T22" fmla="*/ 1 w 73"/>
                <a:gd name="T23" fmla="*/ 39 h 73"/>
                <a:gd name="T24" fmla="*/ 0 w 73"/>
                <a:gd name="T25" fmla="*/ 47 h 73"/>
                <a:gd name="T26" fmla="*/ 6 w 73"/>
                <a:gd name="T27" fmla="*/ 53 h 73"/>
                <a:gd name="T28" fmla="*/ 6 w 73"/>
                <a:gd name="T29" fmla="*/ 53 h 73"/>
                <a:gd name="T30" fmla="*/ 6 w 73"/>
                <a:gd name="T3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3">
                  <a:moveTo>
                    <a:pt x="6" y="53"/>
                  </a:moveTo>
                  <a:cubicBezTo>
                    <a:pt x="16" y="58"/>
                    <a:pt x="27" y="64"/>
                    <a:pt x="37" y="71"/>
                  </a:cubicBezTo>
                  <a:cubicBezTo>
                    <a:pt x="39" y="72"/>
                    <a:pt x="40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7" y="72"/>
                    <a:pt x="49" y="70"/>
                    <a:pt x="51" y="6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3" y="29"/>
                    <a:pt x="72" y="23"/>
                    <a:pt x="67" y="2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2" y="3"/>
                    <a:pt x="21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4"/>
                    <a:pt x="0" y="47"/>
                  </a:cubicBezTo>
                  <a:cubicBezTo>
                    <a:pt x="1" y="49"/>
                    <a:pt x="3" y="52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8">
              <a:extLst>
                <a:ext uri="{FF2B5EF4-FFF2-40B4-BE49-F238E27FC236}">
                  <a16:creationId xmlns:a16="http://schemas.microsoft.com/office/drawing/2014/main" id="{BBE78056-5EBF-40B6-8CC9-1AA9CCA64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750" y="3078163"/>
              <a:ext cx="69850" cy="65088"/>
            </a:xfrm>
            <a:custGeom>
              <a:avLst/>
              <a:gdLst>
                <a:gd name="T0" fmla="*/ 0 w 60"/>
                <a:gd name="T1" fmla="*/ 9 h 57"/>
                <a:gd name="T2" fmla="*/ 0 w 60"/>
                <a:gd name="T3" fmla="*/ 47 h 57"/>
                <a:gd name="T4" fmla="*/ 10 w 60"/>
                <a:gd name="T5" fmla="*/ 57 h 57"/>
                <a:gd name="T6" fmla="*/ 50 w 60"/>
                <a:gd name="T7" fmla="*/ 57 h 57"/>
                <a:gd name="T8" fmla="*/ 57 w 60"/>
                <a:gd name="T9" fmla="*/ 54 h 57"/>
                <a:gd name="T10" fmla="*/ 59 w 60"/>
                <a:gd name="T11" fmla="*/ 46 h 57"/>
                <a:gd name="T12" fmla="*/ 59 w 60"/>
                <a:gd name="T13" fmla="*/ 41 h 57"/>
                <a:gd name="T14" fmla="*/ 57 w 60"/>
                <a:gd name="T15" fmla="*/ 28 h 57"/>
                <a:gd name="T16" fmla="*/ 58 w 60"/>
                <a:gd name="T17" fmla="*/ 17 h 57"/>
                <a:gd name="T18" fmla="*/ 59 w 60"/>
                <a:gd name="T19" fmla="*/ 10 h 57"/>
                <a:gd name="T20" fmla="*/ 57 w 60"/>
                <a:gd name="T21" fmla="*/ 3 h 57"/>
                <a:gd name="T22" fmla="*/ 50 w 60"/>
                <a:gd name="T23" fmla="*/ 0 h 57"/>
                <a:gd name="T24" fmla="*/ 10 w 60"/>
                <a:gd name="T25" fmla="*/ 0 h 57"/>
                <a:gd name="T26" fmla="*/ 0 w 60"/>
                <a:gd name="T27" fmla="*/ 9 h 57"/>
                <a:gd name="T28" fmla="*/ 0 w 60"/>
                <a:gd name="T29" fmla="*/ 9 h 57"/>
                <a:gd name="T30" fmla="*/ 0 w 60"/>
                <a:gd name="T31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0" y="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4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7"/>
                    <a:pt x="55" y="56"/>
                    <a:pt x="57" y="54"/>
                  </a:cubicBezTo>
                  <a:cubicBezTo>
                    <a:pt x="59" y="52"/>
                    <a:pt x="60" y="49"/>
                    <a:pt x="59" y="46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8" y="36"/>
                    <a:pt x="57" y="32"/>
                    <a:pt x="57" y="28"/>
                  </a:cubicBezTo>
                  <a:cubicBezTo>
                    <a:pt x="57" y="25"/>
                    <a:pt x="58" y="21"/>
                    <a:pt x="58" y="17"/>
                  </a:cubicBezTo>
                  <a:cubicBezTo>
                    <a:pt x="59" y="15"/>
                    <a:pt x="59" y="12"/>
                    <a:pt x="59" y="10"/>
                  </a:cubicBezTo>
                  <a:cubicBezTo>
                    <a:pt x="60" y="8"/>
                    <a:pt x="59" y="5"/>
                    <a:pt x="57" y="3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79">
              <a:extLst>
                <a:ext uri="{FF2B5EF4-FFF2-40B4-BE49-F238E27FC236}">
                  <a16:creationId xmlns:a16="http://schemas.microsoft.com/office/drawing/2014/main" id="{79C10860-03FB-4EF8-9176-2133A0A5C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078163"/>
              <a:ext cx="69850" cy="65088"/>
            </a:xfrm>
            <a:custGeom>
              <a:avLst/>
              <a:gdLst>
                <a:gd name="T0" fmla="*/ 50 w 60"/>
                <a:gd name="T1" fmla="*/ 0 h 57"/>
                <a:gd name="T2" fmla="*/ 10 w 60"/>
                <a:gd name="T3" fmla="*/ 0 h 57"/>
                <a:gd name="T4" fmla="*/ 3 w 60"/>
                <a:gd name="T5" fmla="*/ 3 h 57"/>
                <a:gd name="T6" fmla="*/ 1 w 60"/>
                <a:gd name="T7" fmla="*/ 10 h 57"/>
                <a:gd name="T8" fmla="*/ 1 w 60"/>
                <a:gd name="T9" fmla="*/ 17 h 57"/>
                <a:gd name="T10" fmla="*/ 2 w 60"/>
                <a:gd name="T11" fmla="*/ 28 h 57"/>
                <a:gd name="T12" fmla="*/ 1 w 60"/>
                <a:gd name="T13" fmla="*/ 41 h 57"/>
                <a:gd name="T14" fmla="*/ 1 w 60"/>
                <a:gd name="T15" fmla="*/ 46 h 57"/>
                <a:gd name="T16" fmla="*/ 3 w 60"/>
                <a:gd name="T17" fmla="*/ 54 h 57"/>
                <a:gd name="T18" fmla="*/ 10 w 60"/>
                <a:gd name="T19" fmla="*/ 57 h 57"/>
                <a:gd name="T20" fmla="*/ 50 w 60"/>
                <a:gd name="T21" fmla="*/ 57 h 57"/>
                <a:gd name="T22" fmla="*/ 60 w 60"/>
                <a:gd name="T23" fmla="*/ 47 h 57"/>
                <a:gd name="T24" fmla="*/ 60 w 60"/>
                <a:gd name="T25" fmla="*/ 9 h 57"/>
                <a:gd name="T26" fmla="*/ 50 w 60"/>
                <a:gd name="T27" fmla="*/ 0 h 57"/>
                <a:gd name="T28" fmla="*/ 50 w 60"/>
                <a:gd name="T29" fmla="*/ 0 h 57"/>
                <a:gd name="T30" fmla="*/ 50 w 60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2" y="21"/>
                    <a:pt x="2" y="25"/>
                    <a:pt x="2" y="28"/>
                  </a:cubicBezTo>
                  <a:cubicBezTo>
                    <a:pt x="2" y="32"/>
                    <a:pt x="2" y="36"/>
                    <a:pt x="1" y="41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5" y="56"/>
                    <a:pt x="7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6" y="57"/>
                    <a:pt x="60" y="53"/>
                    <a:pt x="60" y="4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4"/>
                    <a:pt x="56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38BDD4E8-8CD3-43AD-A0CF-08156DFB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3190875"/>
              <a:ext cx="82550" cy="82550"/>
            </a:xfrm>
            <a:custGeom>
              <a:avLst/>
              <a:gdLst>
                <a:gd name="T0" fmla="*/ 6 w 71"/>
                <a:gd name="T1" fmla="*/ 53 h 72"/>
                <a:gd name="T2" fmla="*/ 37 w 71"/>
                <a:gd name="T3" fmla="*/ 71 h 72"/>
                <a:gd name="T4" fmla="*/ 42 w 71"/>
                <a:gd name="T5" fmla="*/ 72 h 72"/>
                <a:gd name="T6" fmla="*/ 45 w 71"/>
                <a:gd name="T7" fmla="*/ 72 h 72"/>
                <a:gd name="T8" fmla="*/ 50 w 71"/>
                <a:gd name="T9" fmla="*/ 67 h 72"/>
                <a:gd name="T10" fmla="*/ 69 w 71"/>
                <a:gd name="T11" fmla="*/ 34 h 72"/>
                <a:gd name="T12" fmla="*/ 70 w 71"/>
                <a:gd name="T13" fmla="*/ 27 h 72"/>
                <a:gd name="T14" fmla="*/ 66 w 71"/>
                <a:gd name="T15" fmla="*/ 21 h 72"/>
                <a:gd name="T16" fmla="*/ 31 w 71"/>
                <a:gd name="T17" fmla="*/ 1 h 72"/>
                <a:gd name="T18" fmla="*/ 26 w 71"/>
                <a:gd name="T19" fmla="*/ 0 h 72"/>
                <a:gd name="T20" fmla="*/ 23 w 71"/>
                <a:gd name="T21" fmla="*/ 0 h 72"/>
                <a:gd name="T22" fmla="*/ 18 w 71"/>
                <a:gd name="T23" fmla="*/ 6 h 72"/>
                <a:gd name="T24" fmla="*/ 2 w 71"/>
                <a:gd name="T25" fmla="*/ 40 h 72"/>
                <a:gd name="T26" fmla="*/ 6 w 71"/>
                <a:gd name="T27" fmla="*/ 53 h 72"/>
                <a:gd name="T28" fmla="*/ 6 w 71"/>
                <a:gd name="T29" fmla="*/ 53 h 72"/>
                <a:gd name="T30" fmla="*/ 6 w 71"/>
                <a:gd name="T3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2">
                  <a:moveTo>
                    <a:pt x="6" y="53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9" y="71"/>
                    <a:pt x="40" y="72"/>
                    <a:pt x="42" y="72"/>
                  </a:cubicBezTo>
                  <a:cubicBezTo>
                    <a:pt x="43" y="72"/>
                    <a:pt x="44" y="72"/>
                    <a:pt x="45" y="72"/>
                  </a:cubicBezTo>
                  <a:cubicBezTo>
                    <a:pt x="47" y="71"/>
                    <a:pt x="49" y="69"/>
                    <a:pt x="50" y="6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1" y="32"/>
                    <a:pt x="71" y="29"/>
                    <a:pt x="70" y="27"/>
                  </a:cubicBezTo>
                  <a:cubicBezTo>
                    <a:pt x="70" y="24"/>
                    <a:pt x="68" y="22"/>
                    <a:pt x="66" y="2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1" y="1"/>
                    <a:pt x="19" y="3"/>
                    <a:pt x="18" y="6"/>
                  </a:cubicBezTo>
                  <a:cubicBezTo>
                    <a:pt x="13" y="17"/>
                    <a:pt x="8" y="29"/>
                    <a:pt x="2" y="40"/>
                  </a:cubicBezTo>
                  <a:cubicBezTo>
                    <a:pt x="0" y="45"/>
                    <a:pt x="2" y="50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681CDDB7-53FD-4938-B865-092E3D393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3190875"/>
              <a:ext cx="82550" cy="82550"/>
            </a:xfrm>
            <a:custGeom>
              <a:avLst/>
              <a:gdLst>
                <a:gd name="T0" fmla="*/ 47 w 71"/>
                <a:gd name="T1" fmla="*/ 0 h 72"/>
                <a:gd name="T2" fmla="*/ 44 w 71"/>
                <a:gd name="T3" fmla="*/ 0 h 72"/>
                <a:gd name="T4" fmla="*/ 39 w 71"/>
                <a:gd name="T5" fmla="*/ 1 h 72"/>
                <a:gd name="T6" fmla="*/ 5 w 71"/>
                <a:gd name="T7" fmla="*/ 21 h 72"/>
                <a:gd name="T8" fmla="*/ 0 w 71"/>
                <a:gd name="T9" fmla="*/ 27 h 72"/>
                <a:gd name="T10" fmla="*/ 1 w 71"/>
                <a:gd name="T11" fmla="*/ 34 h 72"/>
                <a:gd name="T12" fmla="*/ 20 w 71"/>
                <a:gd name="T13" fmla="*/ 67 h 72"/>
                <a:gd name="T14" fmla="*/ 29 w 71"/>
                <a:gd name="T15" fmla="*/ 72 h 72"/>
                <a:gd name="T16" fmla="*/ 34 w 71"/>
                <a:gd name="T17" fmla="*/ 71 h 72"/>
                <a:gd name="T18" fmla="*/ 65 w 71"/>
                <a:gd name="T19" fmla="*/ 53 h 72"/>
                <a:gd name="T20" fmla="*/ 68 w 71"/>
                <a:gd name="T21" fmla="*/ 40 h 72"/>
                <a:gd name="T22" fmla="*/ 53 w 71"/>
                <a:gd name="T23" fmla="*/ 6 h 72"/>
                <a:gd name="T24" fmla="*/ 47 w 71"/>
                <a:gd name="T25" fmla="*/ 0 h 72"/>
                <a:gd name="T26" fmla="*/ 47 w 71"/>
                <a:gd name="T27" fmla="*/ 0 h 72"/>
                <a:gd name="T28" fmla="*/ 47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7" y="0"/>
                  </a:move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0" y="32"/>
                    <a:pt x="1" y="3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70"/>
                    <a:pt x="25" y="72"/>
                    <a:pt x="29" y="72"/>
                  </a:cubicBezTo>
                  <a:cubicBezTo>
                    <a:pt x="30" y="72"/>
                    <a:pt x="32" y="71"/>
                    <a:pt x="34" y="71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9" y="50"/>
                    <a:pt x="71" y="45"/>
                    <a:pt x="68" y="40"/>
                  </a:cubicBezTo>
                  <a:cubicBezTo>
                    <a:pt x="63" y="29"/>
                    <a:pt x="58" y="17"/>
                    <a:pt x="53" y="6"/>
                  </a:cubicBezTo>
                  <a:cubicBezTo>
                    <a:pt x="52" y="3"/>
                    <a:pt x="50" y="1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" name="Group 145">
            <a:extLst>
              <a:ext uri="{FF2B5EF4-FFF2-40B4-BE49-F238E27FC236}">
                <a16:creationId xmlns:a16="http://schemas.microsoft.com/office/drawing/2014/main" id="{6BBD8026-4A25-44F2-BE53-A108249468DC}"/>
              </a:ext>
            </a:extLst>
          </p:cNvPr>
          <p:cNvGrpSpPr/>
          <p:nvPr/>
        </p:nvGrpSpPr>
        <p:grpSpPr>
          <a:xfrm>
            <a:off x="674620" y="2410874"/>
            <a:ext cx="306156" cy="393002"/>
            <a:chOff x="1555750" y="2833687"/>
            <a:chExt cx="554038" cy="711201"/>
          </a:xfrm>
          <a:solidFill>
            <a:schemeClr val="bg1"/>
          </a:solidFill>
        </p:grpSpPr>
        <p:sp>
          <p:nvSpPr>
            <p:cNvPr id="48" name="Freeform 70">
              <a:extLst>
                <a:ext uri="{FF2B5EF4-FFF2-40B4-BE49-F238E27FC236}">
                  <a16:creationId xmlns:a16="http://schemas.microsoft.com/office/drawing/2014/main" id="{EC65C713-D715-4977-98B7-22B013AD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6725" y="3405188"/>
              <a:ext cx="192088" cy="55563"/>
            </a:xfrm>
            <a:custGeom>
              <a:avLst/>
              <a:gdLst>
                <a:gd name="T0" fmla="*/ 165 w 165"/>
                <a:gd name="T1" fmla="*/ 24 h 48"/>
                <a:gd name="T2" fmla="*/ 142 w 165"/>
                <a:gd name="T3" fmla="*/ 0 h 48"/>
                <a:gd name="T4" fmla="*/ 23 w 165"/>
                <a:gd name="T5" fmla="*/ 0 h 48"/>
                <a:gd name="T6" fmla="*/ 0 w 165"/>
                <a:gd name="T7" fmla="*/ 24 h 48"/>
                <a:gd name="T8" fmla="*/ 23 w 165"/>
                <a:gd name="T9" fmla="*/ 48 h 48"/>
                <a:gd name="T10" fmla="*/ 142 w 165"/>
                <a:gd name="T11" fmla="*/ 48 h 48"/>
                <a:gd name="T12" fmla="*/ 165 w 165"/>
                <a:gd name="T13" fmla="*/ 24 h 48"/>
                <a:gd name="T14" fmla="*/ 165 w 165"/>
                <a:gd name="T15" fmla="*/ 24 h 48"/>
                <a:gd name="T16" fmla="*/ 165 w 165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8">
                  <a:moveTo>
                    <a:pt x="165" y="24"/>
                  </a:moveTo>
                  <a:cubicBezTo>
                    <a:pt x="165" y="11"/>
                    <a:pt x="155" y="0"/>
                    <a:pt x="1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5" y="48"/>
                    <a:pt x="165" y="37"/>
                    <a:pt x="165" y="24"/>
                  </a:cubicBezTo>
                  <a:close/>
                  <a:moveTo>
                    <a:pt x="165" y="24"/>
                  </a:moveTo>
                  <a:cubicBezTo>
                    <a:pt x="165" y="24"/>
                    <a:pt x="165" y="24"/>
                    <a:pt x="16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id="{71FC4066-CC00-47D6-B6CA-C865947F4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838" y="3487738"/>
              <a:ext cx="169863" cy="57150"/>
            </a:xfrm>
            <a:custGeom>
              <a:avLst/>
              <a:gdLst>
                <a:gd name="T0" fmla="*/ 25 w 146"/>
                <a:gd name="T1" fmla="*/ 0 h 49"/>
                <a:gd name="T2" fmla="*/ 0 w 146"/>
                <a:gd name="T3" fmla="*/ 25 h 49"/>
                <a:gd name="T4" fmla="*/ 25 w 146"/>
                <a:gd name="T5" fmla="*/ 49 h 49"/>
                <a:gd name="T6" fmla="*/ 121 w 146"/>
                <a:gd name="T7" fmla="*/ 49 h 49"/>
                <a:gd name="T8" fmla="*/ 146 w 146"/>
                <a:gd name="T9" fmla="*/ 25 h 49"/>
                <a:gd name="T10" fmla="*/ 121 w 146"/>
                <a:gd name="T11" fmla="*/ 0 h 49"/>
                <a:gd name="T12" fmla="*/ 25 w 146"/>
                <a:gd name="T13" fmla="*/ 0 h 49"/>
                <a:gd name="T14" fmla="*/ 25 w 146"/>
                <a:gd name="T15" fmla="*/ 0 h 49"/>
                <a:gd name="T16" fmla="*/ 25 w 1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5" y="49"/>
                    <a:pt x="146" y="38"/>
                    <a:pt x="146" y="25"/>
                  </a:cubicBezTo>
                  <a:cubicBezTo>
                    <a:pt x="146" y="11"/>
                    <a:pt x="135" y="0"/>
                    <a:pt x="121" y="0"/>
                  </a:cubicBezTo>
                  <a:lnTo>
                    <a:pt x="25" y="0"/>
                  </a:ln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2">
              <a:extLst>
                <a:ext uri="{FF2B5EF4-FFF2-40B4-BE49-F238E27FC236}">
                  <a16:creationId xmlns:a16="http://schemas.microsoft.com/office/drawing/2014/main" id="{5C65478A-F9E9-4253-B8A5-059783E1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925763"/>
              <a:ext cx="366713" cy="452438"/>
            </a:xfrm>
            <a:custGeom>
              <a:avLst/>
              <a:gdLst>
                <a:gd name="T0" fmla="*/ 157 w 315"/>
                <a:gd name="T1" fmla="*/ 0 h 390"/>
                <a:gd name="T2" fmla="*/ 0 w 315"/>
                <a:gd name="T3" fmla="*/ 158 h 390"/>
                <a:gd name="T4" fmla="*/ 38 w 315"/>
                <a:gd name="T5" fmla="*/ 274 h 390"/>
                <a:gd name="T6" fmla="*/ 74 w 315"/>
                <a:gd name="T7" fmla="*/ 380 h 390"/>
                <a:gd name="T8" fmla="*/ 83 w 315"/>
                <a:gd name="T9" fmla="*/ 390 h 390"/>
                <a:gd name="T10" fmla="*/ 232 w 315"/>
                <a:gd name="T11" fmla="*/ 390 h 390"/>
                <a:gd name="T12" fmla="*/ 241 w 315"/>
                <a:gd name="T13" fmla="*/ 380 h 390"/>
                <a:gd name="T14" fmla="*/ 277 w 315"/>
                <a:gd name="T15" fmla="*/ 273 h 390"/>
                <a:gd name="T16" fmla="*/ 315 w 315"/>
                <a:gd name="T17" fmla="*/ 158 h 390"/>
                <a:gd name="T18" fmla="*/ 157 w 315"/>
                <a:gd name="T19" fmla="*/ 0 h 390"/>
                <a:gd name="T20" fmla="*/ 157 w 315"/>
                <a:gd name="T21" fmla="*/ 0 h 390"/>
                <a:gd name="T22" fmla="*/ 157 w 315"/>
                <a:gd name="T2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90">
                  <a:moveTo>
                    <a:pt x="157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197"/>
                    <a:pt x="19" y="237"/>
                    <a:pt x="38" y="274"/>
                  </a:cubicBezTo>
                  <a:cubicBezTo>
                    <a:pt x="56" y="311"/>
                    <a:pt x="74" y="346"/>
                    <a:pt x="74" y="380"/>
                  </a:cubicBezTo>
                  <a:cubicBezTo>
                    <a:pt x="74" y="386"/>
                    <a:pt x="78" y="390"/>
                    <a:pt x="83" y="390"/>
                  </a:cubicBezTo>
                  <a:cubicBezTo>
                    <a:pt x="232" y="390"/>
                    <a:pt x="232" y="390"/>
                    <a:pt x="232" y="390"/>
                  </a:cubicBezTo>
                  <a:cubicBezTo>
                    <a:pt x="237" y="390"/>
                    <a:pt x="241" y="386"/>
                    <a:pt x="241" y="380"/>
                  </a:cubicBezTo>
                  <a:cubicBezTo>
                    <a:pt x="241" y="345"/>
                    <a:pt x="260" y="308"/>
                    <a:pt x="277" y="273"/>
                  </a:cubicBezTo>
                  <a:cubicBezTo>
                    <a:pt x="296" y="236"/>
                    <a:pt x="315" y="197"/>
                    <a:pt x="315" y="158"/>
                  </a:cubicBezTo>
                  <a:cubicBezTo>
                    <a:pt x="315" y="71"/>
                    <a:pt x="244" y="0"/>
                    <a:pt x="157" y="0"/>
                  </a:cubicBezTo>
                  <a:close/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3">
              <a:extLst>
                <a:ext uri="{FF2B5EF4-FFF2-40B4-BE49-F238E27FC236}">
                  <a16:creationId xmlns:a16="http://schemas.microsoft.com/office/drawing/2014/main" id="{1F89D5AB-3F3E-415F-98E9-60FD6CE29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2947988"/>
              <a:ext cx="85725" cy="82550"/>
            </a:xfrm>
            <a:custGeom>
              <a:avLst/>
              <a:gdLst>
                <a:gd name="T0" fmla="*/ 35 w 74"/>
                <a:gd name="T1" fmla="*/ 1 h 72"/>
                <a:gd name="T2" fmla="*/ 30 w 74"/>
                <a:gd name="T3" fmla="*/ 0 h 72"/>
                <a:gd name="T4" fmla="*/ 27 w 74"/>
                <a:gd name="T5" fmla="*/ 0 h 72"/>
                <a:gd name="T6" fmla="*/ 21 w 74"/>
                <a:gd name="T7" fmla="*/ 5 h 72"/>
                <a:gd name="T8" fmla="*/ 2 w 74"/>
                <a:gd name="T9" fmla="*/ 38 h 72"/>
                <a:gd name="T10" fmla="*/ 6 w 74"/>
                <a:gd name="T11" fmla="*/ 51 h 72"/>
                <a:gd name="T12" fmla="*/ 40 w 74"/>
                <a:gd name="T13" fmla="*/ 71 h 72"/>
                <a:gd name="T14" fmla="*/ 45 w 74"/>
                <a:gd name="T15" fmla="*/ 72 h 72"/>
                <a:gd name="T16" fmla="*/ 48 w 74"/>
                <a:gd name="T17" fmla="*/ 71 h 72"/>
                <a:gd name="T18" fmla="*/ 54 w 74"/>
                <a:gd name="T19" fmla="*/ 66 h 72"/>
                <a:gd name="T20" fmla="*/ 72 w 74"/>
                <a:gd name="T21" fmla="*/ 35 h 72"/>
                <a:gd name="T22" fmla="*/ 74 w 74"/>
                <a:gd name="T23" fmla="*/ 27 h 72"/>
                <a:gd name="T24" fmla="*/ 69 w 74"/>
                <a:gd name="T25" fmla="*/ 21 h 72"/>
                <a:gd name="T26" fmla="*/ 35 w 74"/>
                <a:gd name="T27" fmla="*/ 1 h 72"/>
                <a:gd name="T28" fmla="*/ 35 w 74"/>
                <a:gd name="T29" fmla="*/ 1 h 72"/>
                <a:gd name="T30" fmla="*/ 35 w 74"/>
                <a:gd name="T3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35" y="1"/>
                  </a:move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1"/>
                    <a:pt x="23" y="2"/>
                    <a:pt x="21" y="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1" y="48"/>
                    <a:pt x="6" y="5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72"/>
                    <a:pt x="45" y="72"/>
                  </a:cubicBezTo>
                  <a:cubicBezTo>
                    <a:pt x="46" y="72"/>
                    <a:pt x="47" y="72"/>
                    <a:pt x="48" y="71"/>
                  </a:cubicBezTo>
                  <a:cubicBezTo>
                    <a:pt x="50" y="71"/>
                    <a:pt x="53" y="69"/>
                    <a:pt x="54" y="66"/>
                  </a:cubicBezTo>
                  <a:cubicBezTo>
                    <a:pt x="59" y="55"/>
                    <a:pt x="65" y="45"/>
                    <a:pt x="72" y="35"/>
                  </a:cubicBezTo>
                  <a:cubicBezTo>
                    <a:pt x="73" y="33"/>
                    <a:pt x="74" y="30"/>
                    <a:pt x="74" y="27"/>
                  </a:cubicBezTo>
                  <a:cubicBezTo>
                    <a:pt x="73" y="25"/>
                    <a:pt x="71" y="22"/>
                    <a:pt x="69" y="21"/>
                  </a:cubicBezTo>
                  <a:lnTo>
                    <a:pt x="35" y="1"/>
                  </a:ln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74">
              <a:extLst>
                <a:ext uri="{FF2B5EF4-FFF2-40B4-BE49-F238E27FC236}">
                  <a16:creationId xmlns:a16="http://schemas.microsoft.com/office/drawing/2014/main" id="{0D1EE2A6-E69A-4168-9587-3CF02692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2833687"/>
              <a:ext cx="65088" cy="68263"/>
            </a:xfrm>
            <a:custGeom>
              <a:avLst/>
              <a:gdLst>
                <a:gd name="T0" fmla="*/ 10 w 57"/>
                <a:gd name="T1" fmla="*/ 59 h 59"/>
                <a:gd name="T2" fmla="*/ 17 w 57"/>
                <a:gd name="T3" fmla="*/ 58 h 59"/>
                <a:gd name="T4" fmla="*/ 28 w 57"/>
                <a:gd name="T5" fmla="*/ 57 h 59"/>
                <a:gd name="T6" fmla="*/ 40 w 57"/>
                <a:gd name="T7" fmla="*/ 58 h 59"/>
                <a:gd name="T8" fmla="*/ 46 w 57"/>
                <a:gd name="T9" fmla="*/ 59 h 59"/>
                <a:gd name="T10" fmla="*/ 47 w 57"/>
                <a:gd name="T11" fmla="*/ 59 h 59"/>
                <a:gd name="T12" fmla="*/ 54 w 57"/>
                <a:gd name="T13" fmla="*/ 57 h 59"/>
                <a:gd name="T14" fmla="*/ 57 w 57"/>
                <a:gd name="T15" fmla="*/ 50 h 59"/>
                <a:gd name="T16" fmla="*/ 57 w 57"/>
                <a:gd name="T17" fmla="*/ 10 h 59"/>
                <a:gd name="T18" fmla="*/ 47 w 57"/>
                <a:gd name="T19" fmla="*/ 0 h 59"/>
                <a:gd name="T20" fmla="*/ 9 w 57"/>
                <a:gd name="T21" fmla="*/ 0 h 59"/>
                <a:gd name="T22" fmla="*/ 0 w 57"/>
                <a:gd name="T23" fmla="*/ 10 h 59"/>
                <a:gd name="T24" fmla="*/ 0 w 57"/>
                <a:gd name="T25" fmla="*/ 50 h 59"/>
                <a:gd name="T26" fmla="*/ 3 w 57"/>
                <a:gd name="T27" fmla="*/ 57 h 59"/>
                <a:gd name="T28" fmla="*/ 9 w 57"/>
                <a:gd name="T29" fmla="*/ 59 h 59"/>
                <a:gd name="T30" fmla="*/ 10 w 57"/>
                <a:gd name="T31" fmla="*/ 59 h 59"/>
                <a:gd name="T32" fmla="*/ 10 w 57"/>
                <a:gd name="T33" fmla="*/ 59 h 59"/>
                <a:gd name="T34" fmla="*/ 10 w 57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9">
                  <a:moveTo>
                    <a:pt x="10" y="59"/>
                  </a:moveTo>
                  <a:cubicBezTo>
                    <a:pt x="12" y="59"/>
                    <a:pt x="15" y="59"/>
                    <a:pt x="17" y="58"/>
                  </a:cubicBezTo>
                  <a:cubicBezTo>
                    <a:pt x="21" y="58"/>
                    <a:pt x="25" y="57"/>
                    <a:pt x="28" y="57"/>
                  </a:cubicBezTo>
                  <a:cubicBezTo>
                    <a:pt x="32" y="57"/>
                    <a:pt x="36" y="58"/>
                    <a:pt x="40" y="58"/>
                  </a:cubicBezTo>
                  <a:cubicBezTo>
                    <a:pt x="42" y="59"/>
                    <a:pt x="44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9"/>
                    <a:pt x="52" y="58"/>
                    <a:pt x="54" y="57"/>
                  </a:cubicBezTo>
                  <a:cubicBezTo>
                    <a:pt x="56" y="55"/>
                    <a:pt x="57" y="52"/>
                    <a:pt x="57" y="5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4"/>
                    <a:pt x="53" y="0"/>
                    <a:pt x="4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5"/>
                    <a:pt x="3" y="57"/>
                  </a:cubicBezTo>
                  <a:cubicBezTo>
                    <a:pt x="5" y="58"/>
                    <a:pt x="7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lose/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75">
              <a:extLst>
                <a:ext uri="{FF2B5EF4-FFF2-40B4-BE49-F238E27FC236}">
                  <a16:creationId xmlns:a16="http://schemas.microsoft.com/office/drawing/2014/main" id="{CD830823-CF1B-4677-82E9-651CC6F7B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2859088"/>
              <a:ext cx="82550" cy="84138"/>
            </a:xfrm>
            <a:custGeom>
              <a:avLst/>
              <a:gdLst>
                <a:gd name="T0" fmla="*/ 27 w 72"/>
                <a:gd name="T1" fmla="*/ 72 h 73"/>
                <a:gd name="T2" fmla="*/ 29 w 72"/>
                <a:gd name="T3" fmla="*/ 73 h 73"/>
                <a:gd name="T4" fmla="*/ 35 w 72"/>
                <a:gd name="T5" fmla="*/ 71 h 73"/>
                <a:gd name="T6" fmla="*/ 66 w 72"/>
                <a:gd name="T7" fmla="*/ 53 h 73"/>
                <a:gd name="T8" fmla="*/ 71 w 72"/>
                <a:gd name="T9" fmla="*/ 47 h 73"/>
                <a:gd name="T10" fmla="*/ 71 w 72"/>
                <a:gd name="T11" fmla="*/ 39 h 73"/>
                <a:gd name="T12" fmla="*/ 51 w 72"/>
                <a:gd name="T13" fmla="*/ 5 h 73"/>
                <a:gd name="T14" fmla="*/ 43 w 72"/>
                <a:gd name="T15" fmla="*/ 0 h 73"/>
                <a:gd name="T16" fmla="*/ 38 w 72"/>
                <a:gd name="T17" fmla="*/ 1 h 73"/>
                <a:gd name="T18" fmla="*/ 5 w 72"/>
                <a:gd name="T19" fmla="*/ 20 h 73"/>
                <a:gd name="T20" fmla="*/ 0 w 72"/>
                <a:gd name="T21" fmla="*/ 26 h 73"/>
                <a:gd name="T22" fmla="*/ 1 w 72"/>
                <a:gd name="T23" fmla="*/ 34 h 73"/>
                <a:gd name="T24" fmla="*/ 21 w 72"/>
                <a:gd name="T25" fmla="*/ 68 h 73"/>
                <a:gd name="T26" fmla="*/ 27 w 72"/>
                <a:gd name="T27" fmla="*/ 72 h 73"/>
                <a:gd name="T28" fmla="*/ 27 w 72"/>
                <a:gd name="T29" fmla="*/ 72 h 73"/>
                <a:gd name="T30" fmla="*/ 27 w 72"/>
                <a:gd name="T3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3">
                  <a:moveTo>
                    <a:pt x="27" y="72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31" y="73"/>
                    <a:pt x="33" y="72"/>
                    <a:pt x="35" y="71"/>
                  </a:cubicBezTo>
                  <a:cubicBezTo>
                    <a:pt x="45" y="64"/>
                    <a:pt x="55" y="58"/>
                    <a:pt x="66" y="53"/>
                  </a:cubicBezTo>
                  <a:cubicBezTo>
                    <a:pt x="69" y="52"/>
                    <a:pt x="71" y="49"/>
                    <a:pt x="71" y="47"/>
                  </a:cubicBezTo>
                  <a:cubicBezTo>
                    <a:pt x="72" y="44"/>
                    <a:pt x="72" y="41"/>
                    <a:pt x="71" y="39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41" y="0"/>
                    <a:pt x="39" y="1"/>
                    <a:pt x="38" y="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9"/>
                    <a:pt x="0" y="31"/>
                    <a:pt x="1" y="34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70"/>
                    <a:pt x="25" y="72"/>
                    <a:pt x="27" y="72"/>
                  </a:cubicBezTo>
                  <a:close/>
                  <a:moveTo>
                    <a:pt x="27" y="72"/>
                  </a:moveTo>
                  <a:cubicBezTo>
                    <a:pt x="27" y="72"/>
                    <a:pt x="27" y="72"/>
                    <a:pt x="2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76">
              <a:extLst>
                <a:ext uri="{FF2B5EF4-FFF2-40B4-BE49-F238E27FC236}">
                  <a16:creationId xmlns:a16="http://schemas.microsoft.com/office/drawing/2014/main" id="{DA7A0495-9CCE-41B1-A07C-6032D9F2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2947988"/>
              <a:ext cx="85725" cy="82550"/>
            </a:xfrm>
            <a:custGeom>
              <a:avLst/>
              <a:gdLst>
                <a:gd name="T0" fmla="*/ 52 w 74"/>
                <a:gd name="T1" fmla="*/ 5 h 72"/>
                <a:gd name="T2" fmla="*/ 47 w 74"/>
                <a:gd name="T3" fmla="*/ 0 h 72"/>
                <a:gd name="T4" fmla="*/ 44 w 74"/>
                <a:gd name="T5" fmla="*/ 0 h 72"/>
                <a:gd name="T6" fmla="*/ 39 w 74"/>
                <a:gd name="T7" fmla="*/ 1 h 72"/>
                <a:gd name="T8" fmla="*/ 5 w 74"/>
                <a:gd name="T9" fmla="*/ 21 h 72"/>
                <a:gd name="T10" fmla="*/ 0 w 74"/>
                <a:gd name="T11" fmla="*/ 27 h 72"/>
                <a:gd name="T12" fmla="*/ 2 w 74"/>
                <a:gd name="T13" fmla="*/ 35 h 72"/>
                <a:gd name="T14" fmla="*/ 20 w 74"/>
                <a:gd name="T15" fmla="*/ 66 h 72"/>
                <a:gd name="T16" fmla="*/ 26 w 74"/>
                <a:gd name="T17" fmla="*/ 71 h 72"/>
                <a:gd name="T18" fmla="*/ 29 w 74"/>
                <a:gd name="T19" fmla="*/ 72 h 72"/>
                <a:gd name="T20" fmla="*/ 34 w 74"/>
                <a:gd name="T21" fmla="*/ 71 h 72"/>
                <a:gd name="T22" fmla="*/ 68 w 74"/>
                <a:gd name="T23" fmla="*/ 51 h 72"/>
                <a:gd name="T24" fmla="*/ 71 w 74"/>
                <a:gd name="T25" fmla="*/ 38 h 72"/>
                <a:gd name="T26" fmla="*/ 52 w 74"/>
                <a:gd name="T27" fmla="*/ 5 h 72"/>
                <a:gd name="T28" fmla="*/ 52 w 74"/>
                <a:gd name="T29" fmla="*/ 5 h 72"/>
                <a:gd name="T30" fmla="*/ 52 w 74"/>
                <a:gd name="T3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52" y="5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5"/>
                    <a:pt x="0" y="27"/>
                  </a:cubicBezTo>
                  <a:cubicBezTo>
                    <a:pt x="0" y="30"/>
                    <a:pt x="0" y="33"/>
                    <a:pt x="2" y="35"/>
                  </a:cubicBezTo>
                  <a:cubicBezTo>
                    <a:pt x="9" y="45"/>
                    <a:pt x="15" y="56"/>
                    <a:pt x="20" y="66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1" y="72"/>
                    <a:pt x="32" y="71"/>
                    <a:pt x="34" y="7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2" y="48"/>
                    <a:pt x="74" y="42"/>
                    <a:pt x="71" y="38"/>
                  </a:cubicBezTo>
                  <a:lnTo>
                    <a:pt x="52" y="5"/>
                  </a:ln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77">
              <a:extLst>
                <a:ext uri="{FF2B5EF4-FFF2-40B4-BE49-F238E27FC236}">
                  <a16:creationId xmlns:a16="http://schemas.microsoft.com/office/drawing/2014/main" id="{18293088-D2CD-4392-ABD3-CBBE3D15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2859088"/>
              <a:ext cx="84138" cy="84138"/>
            </a:xfrm>
            <a:custGeom>
              <a:avLst/>
              <a:gdLst>
                <a:gd name="T0" fmla="*/ 6 w 73"/>
                <a:gd name="T1" fmla="*/ 53 h 73"/>
                <a:gd name="T2" fmla="*/ 37 w 73"/>
                <a:gd name="T3" fmla="*/ 71 h 73"/>
                <a:gd name="T4" fmla="*/ 42 w 73"/>
                <a:gd name="T5" fmla="*/ 73 h 73"/>
                <a:gd name="T6" fmla="*/ 45 w 73"/>
                <a:gd name="T7" fmla="*/ 72 h 73"/>
                <a:gd name="T8" fmla="*/ 51 w 73"/>
                <a:gd name="T9" fmla="*/ 68 h 73"/>
                <a:gd name="T10" fmla="*/ 71 w 73"/>
                <a:gd name="T11" fmla="*/ 34 h 73"/>
                <a:gd name="T12" fmla="*/ 67 w 73"/>
                <a:gd name="T13" fmla="*/ 20 h 73"/>
                <a:gd name="T14" fmla="*/ 34 w 73"/>
                <a:gd name="T15" fmla="*/ 1 h 73"/>
                <a:gd name="T16" fmla="*/ 29 w 73"/>
                <a:gd name="T17" fmla="*/ 0 h 73"/>
                <a:gd name="T18" fmla="*/ 27 w 73"/>
                <a:gd name="T19" fmla="*/ 0 h 73"/>
                <a:gd name="T20" fmla="*/ 21 w 73"/>
                <a:gd name="T21" fmla="*/ 5 h 73"/>
                <a:gd name="T22" fmla="*/ 1 w 73"/>
                <a:gd name="T23" fmla="*/ 39 h 73"/>
                <a:gd name="T24" fmla="*/ 0 w 73"/>
                <a:gd name="T25" fmla="*/ 47 h 73"/>
                <a:gd name="T26" fmla="*/ 6 w 73"/>
                <a:gd name="T27" fmla="*/ 53 h 73"/>
                <a:gd name="T28" fmla="*/ 6 w 73"/>
                <a:gd name="T29" fmla="*/ 53 h 73"/>
                <a:gd name="T30" fmla="*/ 6 w 73"/>
                <a:gd name="T3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3">
                  <a:moveTo>
                    <a:pt x="6" y="53"/>
                  </a:moveTo>
                  <a:cubicBezTo>
                    <a:pt x="16" y="58"/>
                    <a:pt x="27" y="64"/>
                    <a:pt x="37" y="71"/>
                  </a:cubicBezTo>
                  <a:cubicBezTo>
                    <a:pt x="39" y="72"/>
                    <a:pt x="40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7" y="72"/>
                    <a:pt x="49" y="70"/>
                    <a:pt x="51" y="6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3" y="29"/>
                    <a:pt x="72" y="23"/>
                    <a:pt x="67" y="2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2" y="3"/>
                    <a:pt x="21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4"/>
                    <a:pt x="0" y="47"/>
                  </a:cubicBezTo>
                  <a:cubicBezTo>
                    <a:pt x="1" y="49"/>
                    <a:pt x="3" y="52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78">
              <a:extLst>
                <a:ext uri="{FF2B5EF4-FFF2-40B4-BE49-F238E27FC236}">
                  <a16:creationId xmlns:a16="http://schemas.microsoft.com/office/drawing/2014/main" id="{BBE78056-5EBF-40B6-8CC9-1AA9CCA64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750" y="3078163"/>
              <a:ext cx="69850" cy="65088"/>
            </a:xfrm>
            <a:custGeom>
              <a:avLst/>
              <a:gdLst>
                <a:gd name="T0" fmla="*/ 0 w 60"/>
                <a:gd name="T1" fmla="*/ 9 h 57"/>
                <a:gd name="T2" fmla="*/ 0 w 60"/>
                <a:gd name="T3" fmla="*/ 47 h 57"/>
                <a:gd name="T4" fmla="*/ 10 w 60"/>
                <a:gd name="T5" fmla="*/ 57 h 57"/>
                <a:gd name="T6" fmla="*/ 50 w 60"/>
                <a:gd name="T7" fmla="*/ 57 h 57"/>
                <a:gd name="T8" fmla="*/ 57 w 60"/>
                <a:gd name="T9" fmla="*/ 54 h 57"/>
                <a:gd name="T10" fmla="*/ 59 w 60"/>
                <a:gd name="T11" fmla="*/ 46 h 57"/>
                <a:gd name="T12" fmla="*/ 59 w 60"/>
                <a:gd name="T13" fmla="*/ 41 h 57"/>
                <a:gd name="T14" fmla="*/ 57 w 60"/>
                <a:gd name="T15" fmla="*/ 28 h 57"/>
                <a:gd name="T16" fmla="*/ 58 w 60"/>
                <a:gd name="T17" fmla="*/ 17 h 57"/>
                <a:gd name="T18" fmla="*/ 59 w 60"/>
                <a:gd name="T19" fmla="*/ 10 h 57"/>
                <a:gd name="T20" fmla="*/ 57 w 60"/>
                <a:gd name="T21" fmla="*/ 3 h 57"/>
                <a:gd name="T22" fmla="*/ 50 w 60"/>
                <a:gd name="T23" fmla="*/ 0 h 57"/>
                <a:gd name="T24" fmla="*/ 10 w 60"/>
                <a:gd name="T25" fmla="*/ 0 h 57"/>
                <a:gd name="T26" fmla="*/ 0 w 60"/>
                <a:gd name="T27" fmla="*/ 9 h 57"/>
                <a:gd name="T28" fmla="*/ 0 w 60"/>
                <a:gd name="T29" fmla="*/ 9 h 57"/>
                <a:gd name="T30" fmla="*/ 0 w 60"/>
                <a:gd name="T31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0" y="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4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7"/>
                    <a:pt x="55" y="56"/>
                    <a:pt x="57" y="54"/>
                  </a:cubicBezTo>
                  <a:cubicBezTo>
                    <a:pt x="59" y="52"/>
                    <a:pt x="60" y="49"/>
                    <a:pt x="59" y="46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8" y="36"/>
                    <a:pt x="57" y="32"/>
                    <a:pt x="57" y="28"/>
                  </a:cubicBezTo>
                  <a:cubicBezTo>
                    <a:pt x="57" y="25"/>
                    <a:pt x="58" y="21"/>
                    <a:pt x="58" y="17"/>
                  </a:cubicBezTo>
                  <a:cubicBezTo>
                    <a:pt x="59" y="15"/>
                    <a:pt x="59" y="12"/>
                    <a:pt x="59" y="10"/>
                  </a:cubicBezTo>
                  <a:cubicBezTo>
                    <a:pt x="60" y="8"/>
                    <a:pt x="59" y="5"/>
                    <a:pt x="57" y="3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9">
              <a:extLst>
                <a:ext uri="{FF2B5EF4-FFF2-40B4-BE49-F238E27FC236}">
                  <a16:creationId xmlns:a16="http://schemas.microsoft.com/office/drawing/2014/main" id="{79C10860-03FB-4EF8-9176-2133A0A5C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078163"/>
              <a:ext cx="69850" cy="65088"/>
            </a:xfrm>
            <a:custGeom>
              <a:avLst/>
              <a:gdLst>
                <a:gd name="T0" fmla="*/ 50 w 60"/>
                <a:gd name="T1" fmla="*/ 0 h 57"/>
                <a:gd name="T2" fmla="*/ 10 w 60"/>
                <a:gd name="T3" fmla="*/ 0 h 57"/>
                <a:gd name="T4" fmla="*/ 3 w 60"/>
                <a:gd name="T5" fmla="*/ 3 h 57"/>
                <a:gd name="T6" fmla="*/ 1 w 60"/>
                <a:gd name="T7" fmla="*/ 10 h 57"/>
                <a:gd name="T8" fmla="*/ 1 w 60"/>
                <a:gd name="T9" fmla="*/ 17 h 57"/>
                <a:gd name="T10" fmla="*/ 2 w 60"/>
                <a:gd name="T11" fmla="*/ 28 h 57"/>
                <a:gd name="T12" fmla="*/ 1 w 60"/>
                <a:gd name="T13" fmla="*/ 41 h 57"/>
                <a:gd name="T14" fmla="*/ 1 w 60"/>
                <a:gd name="T15" fmla="*/ 46 h 57"/>
                <a:gd name="T16" fmla="*/ 3 w 60"/>
                <a:gd name="T17" fmla="*/ 54 h 57"/>
                <a:gd name="T18" fmla="*/ 10 w 60"/>
                <a:gd name="T19" fmla="*/ 57 h 57"/>
                <a:gd name="T20" fmla="*/ 50 w 60"/>
                <a:gd name="T21" fmla="*/ 57 h 57"/>
                <a:gd name="T22" fmla="*/ 60 w 60"/>
                <a:gd name="T23" fmla="*/ 47 h 57"/>
                <a:gd name="T24" fmla="*/ 60 w 60"/>
                <a:gd name="T25" fmla="*/ 9 h 57"/>
                <a:gd name="T26" fmla="*/ 50 w 60"/>
                <a:gd name="T27" fmla="*/ 0 h 57"/>
                <a:gd name="T28" fmla="*/ 50 w 60"/>
                <a:gd name="T29" fmla="*/ 0 h 57"/>
                <a:gd name="T30" fmla="*/ 50 w 60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2" y="21"/>
                    <a:pt x="2" y="25"/>
                    <a:pt x="2" y="28"/>
                  </a:cubicBezTo>
                  <a:cubicBezTo>
                    <a:pt x="2" y="32"/>
                    <a:pt x="2" y="36"/>
                    <a:pt x="1" y="41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5" y="56"/>
                    <a:pt x="7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6" y="57"/>
                    <a:pt x="60" y="53"/>
                    <a:pt x="60" y="4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4"/>
                    <a:pt x="56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80">
              <a:extLst>
                <a:ext uri="{FF2B5EF4-FFF2-40B4-BE49-F238E27FC236}">
                  <a16:creationId xmlns:a16="http://schemas.microsoft.com/office/drawing/2014/main" id="{38BDD4E8-8CD3-43AD-A0CF-08156DFB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3190875"/>
              <a:ext cx="82550" cy="82550"/>
            </a:xfrm>
            <a:custGeom>
              <a:avLst/>
              <a:gdLst>
                <a:gd name="T0" fmla="*/ 6 w 71"/>
                <a:gd name="T1" fmla="*/ 53 h 72"/>
                <a:gd name="T2" fmla="*/ 37 w 71"/>
                <a:gd name="T3" fmla="*/ 71 h 72"/>
                <a:gd name="T4" fmla="*/ 42 w 71"/>
                <a:gd name="T5" fmla="*/ 72 h 72"/>
                <a:gd name="T6" fmla="*/ 45 w 71"/>
                <a:gd name="T7" fmla="*/ 72 h 72"/>
                <a:gd name="T8" fmla="*/ 50 w 71"/>
                <a:gd name="T9" fmla="*/ 67 h 72"/>
                <a:gd name="T10" fmla="*/ 69 w 71"/>
                <a:gd name="T11" fmla="*/ 34 h 72"/>
                <a:gd name="T12" fmla="*/ 70 w 71"/>
                <a:gd name="T13" fmla="*/ 27 h 72"/>
                <a:gd name="T14" fmla="*/ 66 w 71"/>
                <a:gd name="T15" fmla="*/ 21 h 72"/>
                <a:gd name="T16" fmla="*/ 31 w 71"/>
                <a:gd name="T17" fmla="*/ 1 h 72"/>
                <a:gd name="T18" fmla="*/ 26 w 71"/>
                <a:gd name="T19" fmla="*/ 0 h 72"/>
                <a:gd name="T20" fmla="*/ 23 w 71"/>
                <a:gd name="T21" fmla="*/ 0 h 72"/>
                <a:gd name="T22" fmla="*/ 18 w 71"/>
                <a:gd name="T23" fmla="*/ 6 h 72"/>
                <a:gd name="T24" fmla="*/ 2 w 71"/>
                <a:gd name="T25" fmla="*/ 40 h 72"/>
                <a:gd name="T26" fmla="*/ 6 w 71"/>
                <a:gd name="T27" fmla="*/ 53 h 72"/>
                <a:gd name="T28" fmla="*/ 6 w 71"/>
                <a:gd name="T29" fmla="*/ 53 h 72"/>
                <a:gd name="T30" fmla="*/ 6 w 71"/>
                <a:gd name="T3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2">
                  <a:moveTo>
                    <a:pt x="6" y="53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9" y="71"/>
                    <a:pt x="40" y="72"/>
                    <a:pt x="42" y="72"/>
                  </a:cubicBezTo>
                  <a:cubicBezTo>
                    <a:pt x="43" y="72"/>
                    <a:pt x="44" y="72"/>
                    <a:pt x="45" y="72"/>
                  </a:cubicBezTo>
                  <a:cubicBezTo>
                    <a:pt x="47" y="71"/>
                    <a:pt x="49" y="69"/>
                    <a:pt x="50" y="6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1" y="32"/>
                    <a:pt x="71" y="29"/>
                    <a:pt x="70" y="27"/>
                  </a:cubicBezTo>
                  <a:cubicBezTo>
                    <a:pt x="70" y="24"/>
                    <a:pt x="68" y="22"/>
                    <a:pt x="66" y="2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1" y="1"/>
                    <a:pt x="19" y="3"/>
                    <a:pt x="18" y="6"/>
                  </a:cubicBezTo>
                  <a:cubicBezTo>
                    <a:pt x="13" y="17"/>
                    <a:pt x="8" y="29"/>
                    <a:pt x="2" y="40"/>
                  </a:cubicBezTo>
                  <a:cubicBezTo>
                    <a:pt x="0" y="45"/>
                    <a:pt x="2" y="50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1">
              <a:extLst>
                <a:ext uri="{FF2B5EF4-FFF2-40B4-BE49-F238E27FC236}">
                  <a16:creationId xmlns:a16="http://schemas.microsoft.com/office/drawing/2014/main" id="{681CDDB7-53FD-4938-B865-092E3D393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3190875"/>
              <a:ext cx="82550" cy="82550"/>
            </a:xfrm>
            <a:custGeom>
              <a:avLst/>
              <a:gdLst>
                <a:gd name="T0" fmla="*/ 47 w 71"/>
                <a:gd name="T1" fmla="*/ 0 h 72"/>
                <a:gd name="T2" fmla="*/ 44 w 71"/>
                <a:gd name="T3" fmla="*/ 0 h 72"/>
                <a:gd name="T4" fmla="*/ 39 w 71"/>
                <a:gd name="T5" fmla="*/ 1 h 72"/>
                <a:gd name="T6" fmla="*/ 5 w 71"/>
                <a:gd name="T7" fmla="*/ 21 h 72"/>
                <a:gd name="T8" fmla="*/ 0 w 71"/>
                <a:gd name="T9" fmla="*/ 27 h 72"/>
                <a:gd name="T10" fmla="*/ 1 w 71"/>
                <a:gd name="T11" fmla="*/ 34 h 72"/>
                <a:gd name="T12" fmla="*/ 20 w 71"/>
                <a:gd name="T13" fmla="*/ 67 h 72"/>
                <a:gd name="T14" fmla="*/ 29 w 71"/>
                <a:gd name="T15" fmla="*/ 72 h 72"/>
                <a:gd name="T16" fmla="*/ 34 w 71"/>
                <a:gd name="T17" fmla="*/ 71 h 72"/>
                <a:gd name="T18" fmla="*/ 65 w 71"/>
                <a:gd name="T19" fmla="*/ 53 h 72"/>
                <a:gd name="T20" fmla="*/ 68 w 71"/>
                <a:gd name="T21" fmla="*/ 40 h 72"/>
                <a:gd name="T22" fmla="*/ 53 w 71"/>
                <a:gd name="T23" fmla="*/ 6 h 72"/>
                <a:gd name="T24" fmla="*/ 47 w 71"/>
                <a:gd name="T25" fmla="*/ 0 h 72"/>
                <a:gd name="T26" fmla="*/ 47 w 71"/>
                <a:gd name="T27" fmla="*/ 0 h 72"/>
                <a:gd name="T28" fmla="*/ 47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7" y="0"/>
                  </a:move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0" y="32"/>
                    <a:pt x="1" y="3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70"/>
                    <a:pt x="25" y="72"/>
                    <a:pt x="29" y="72"/>
                  </a:cubicBezTo>
                  <a:cubicBezTo>
                    <a:pt x="30" y="72"/>
                    <a:pt x="32" y="71"/>
                    <a:pt x="34" y="71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9" y="50"/>
                    <a:pt x="71" y="45"/>
                    <a:pt x="68" y="40"/>
                  </a:cubicBezTo>
                  <a:cubicBezTo>
                    <a:pt x="63" y="29"/>
                    <a:pt x="58" y="17"/>
                    <a:pt x="53" y="6"/>
                  </a:cubicBezTo>
                  <a:cubicBezTo>
                    <a:pt x="52" y="3"/>
                    <a:pt x="50" y="1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145">
            <a:extLst>
              <a:ext uri="{FF2B5EF4-FFF2-40B4-BE49-F238E27FC236}">
                <a16:creationId xmlns:a16="http://schemas.microsoft.com/office/drawing/2014/main" id="{6BBD8026-4A25-44F2-BE53-A108249468DC}"/>
              </a:ext>
            </a:extLst>
          </p:cNvPr>
          <p:cNvGrpSpPr/>
          <p:nvPr/>
        </p:nvGrpSpPr>
        <p:grpSpPr>
          <a:xfrm>
            <a:off x="665277" y="3090089"/>
            <a:ext cx="306156" cy="393002"/>
            <a:chOff x="1555750" y="2833687"/>
            <a:chExt cx="554038" cy="711201"/>
          </a:xfrm>
          <a:solidFill>
            <a:schemeClr val="bg1"/>
          </a:solidFill>
        </p:grpSpPr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EC65C713-D715-4977-98B7-22B013AD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6725" y="3405188"/>
              <a:ext cx="192088" cy="55563"/>
            </a:xfrm>
            <a:custGeom>
              <a:avLst/>
              <a:gdLst>
                <a:gd name="T0" fmla="*/ 165 w 165"/>
                <a:gd name="T1" fmla="*/ 24 h 48"/>
                <a:gd name="T2" fmla="*/ 142 w 165"/>
                <a:gd name="T3" fmla="*/ 0 h 48"/>
                <a:gd name="T4" fmla="*/ 23 w 165"/>
                <a:gd name="T5" fmla="*/ 0 h 48"/>
                <a:gd name="T6" fmla="*/ 0 w 165"/>
                <a:gd name="T7" fmla="*/ 24 h 48"/>
                <a:gd name="T8" fmla="*/ 23 w 165"/>
                <a:gd name="T9" fmla="*/ 48 h 48"/>
                <a:gd name="T10" fmla="*/ 142 w 165"/>
                <a:gd name="T11" fmla="*/ 48 h 48"/>
                <a:gd name="T12" fmla="*/ 165 w 165"/>
                <a:gd name="T13" fmla="*/ 24 h 48"/>
                <a:gd name="T14" fmla="*/ 165 w 165"/>
                <a:gd name="T15" fmla="*/ 24 h 48"/>
                <a:gd name="T16" fmla="*/ 165 w 165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8">
                  <a:moveTo>
                    <a:pt x="165" y="24"/>
                  </a:moveTo>
                  <a:cubicBezTo>
                    <a:pt x="165" y="11"/>
                    <a:pt x="155" y="0"/>
                    <a:pt x="1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5" y="48"/>
                    <a:pt x="165" y="37"/>
                    <a:pt x="165" y="24"/>
                  </a:cubicBezTo>
                  <a:close/>
                  <a:moveTo>
                    <a:pt x="165" y="24"/>
                  </a:moveTo>
                  <a:cubicBezTo>
                    <a:pt x="165" y="24"/>
                    <a:pt x="165" y="24"/>
                    <a:pt x="16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71FC4066-CC00-47D6-B6CA-C865947F4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838" y="3487738"/>
              <a:ext cx="169863" cy="57150"/>
            </a:xfrm>
            <a:custGeom>
              <a:avLst/>
              <a:gdLst>
                <a:gd name="T0" fmla="*/ 25 w 146"/>
                <a:gd name="T1" fmla="*/ 0 h 49"/>
                <a:gd name="T2" fmla="*/ 0 w 146"/>
                <a:gd name="T3" fmla="*/ 25 h 49"/>
                <a:gd name="T4" fmla="*/ 25 w 146"/>
                <a:gd name="T5" fmla="*/ 49 h 49"/>
                <a:gd name="T6" fmla="*/ 121 w 146"/>
                <a:gd name="T7" fmla="*/ 49 h 49"/>
                <a:gd name="T8" fmla="*/ 146 w 146"/>
                <a:gd name="T9" fmla="*/ 25 h 49"/>
                <a:gd name="T10" fmla="*/ 121 w 146"/>
                <a:gd name="T11" fmla="*/ 0 h 49"/>
                <a:gd name="T12" fmla="*/ 25 w 146"/>
                <a:gd name="T13" fmla="*/ 0 h 49"/>
                <a:gd name="T14" fmla="*/ 25 w 146"/>
                <a:gd name="T15" fmla="*/ 0 h 49"/>
                <a:gd name="T16" fmla="*/ 25 w 1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5" y="49"/>
                    <a:pt x="146" y="38"/>
                    <a:pt x="146" y="25"/>
                  </a:cubicBezTo>
                  <a:cubicBezTo>
                    <a:pt x="146" y="11"/>
                    <a:pt x="135" y="0"/>
                    <a:pt x="121" y="0"/>
                  </a:cubicBezTo>
                  <a:lnTo>
                    <a:pt x="25" y="0"/>
                  </a:ln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5C65478A-F9E9-4253-B8A5-059783E1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925763"/>
              <a:ext cx="366713" cy="452438"/>
            </a:xfrm>
            <a:custGeom>
              <a:avLst/>
              <a:gdLst>
                <a:gd name="T0" fmla="*/ 157 w 315"/>
                <a:gd name="T1" fmla="*/ 0 h 390"/>
                <a:gd name="T2" fmla="*/ 0 w 315"/>
                <a:gd name="T3" fmla="*/ 158 h 390"/>
                <a:gd name="T4" fmla="*/ 38 w 315"/>
                <a:gd name="T5" fmla="*/ 274 h 390"/>
                <a:gd name="T6" fmla="*/ 74 w 315"/>
                <a:gd name="T7" fmla="*/ 380 h 390"/>
                <a:gd name="T8" fmla="*/ 83 w 315"/>
                <a:gd name="T9" fmla="*/ 390 h 390"/>
                <a:gd name="T10" fmla="*/ 232 w 315"/>
                <a:gd name="T11" fmla="*/ 390 h 390"/>
                <a:gd name="T12" fmla="*/ 241 w 315"/>
                <a:gd name="T13" fmla="*/ 380 h 390"/>
                <a:gd name="T14" fmla="*/ 277 w 315"/>
                <a:gd name="T15" fmla="*/ 273 h 390"/>
                <a:gd name="T16" fmla="*/ 315 w 315"/>
                <a:gd name="T17" fmla="*/ 158 h 390"/>
                <a:gd name="T18" fmla="*/ 157 w 315"/>
                <a:gd name="T19" fmla="*/ 0 h 390"/>
                <a:gd name="T20" fmla="*/ 157 w 315"/>
                <a:gd name="T21" fmla="*/ 0 h 390"/>
                <a:gd name="T22" fmla="*/ 157 w 315"/>
                <a:gd name="T2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90">
                  <a:moveTo>
                    <a:pt x="157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197"/>
                    <a:pt x="19" y="237"/>
                    <a:pt x="38" y="274"/>
                  </a:cubicBezTo>
                  <a:cubicBezTo>
                    <a:pt x="56" y="311"/>
                    <a:pt x="74" y="346"/>
                    <a:pt x="74" y="380"/>
                  </a:cubicBezTo>
                  <a:cubicBezTo>
                    <a:pt x="74" y="386"/>
                    <a:pt x="78" y="390"/>
                    <a:pt x="83" y="390"/>
                  </a:cubicBezTo>
                  <a:cubicBezTo>
                    <a:pt x="232" y="390"/>
                    <a:pt x="232" y="390"/>
                    <a:pt x="232" y="390"/>
                  </a:cubicBezTo>
                  <a:cubicBezTo>
                    <a:pt x="237" y="390"/>
                    <a:pt x="241" y="386"/>
                    <a:pt x="241" y="380"/>
                  </a:cubicBezTo>
                  <a:cubicBezTo>
                    <a:pt x="241" y="345"/>
                    <a:pt x="260" y="308"/>
                    <a:pt x="277" y="273"/>
                  </a:cubicBezTo>
                  <a:cubicBezTo>
                    <a:pt x="296" y="236"/>
                    <a:pt x="315" y="197"/>
                    <a:pt x="315" y="158"/>
                  </a:cubicBezTo>
                  <a:cubicBezTo>
                    <a:pt x="315" y="71"/>
                    <a:pt x="244" y="0"/>
                    <a:pt x="157" y="0"/>
                  </a:cubicBezTo>
                  <a:close/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1F89D5AB-3F3E-415F-98E9-60FD6CE29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2947988"/>
              <a:ext cx="85725" cy="82550"/>
            </a:xfrm>
            <a:custGeom>
              <a:avLst/>
              <a:gdLst>
                <a:gd name="T0" fmla="*/ 35 w 74"/>
                <a:gd name="T1" fmla="*/ 1 h 72"/>
                <a:gd name="T2" fmla="*/ 30 w 74"/>
                <a:gd name="T3" fmla="*/ 0 h 72"/>
                <a:gd name="T4" fmla="*/ 27 w 74"/>
                <a:gd name="T5" fmla="*/ 0 h 72"/>
                <a:gd name="T6" fmla="*/ 21 w 74"/>
                <a:gd name="T7" fmla="*/ 5 h 72"/>
                <a:gd name="T8" fmla="*/ 2 w 74"/>
                <a:gd name="T9" fmla="*/ 38 h 72"/>
                <a:gd name="T10" fmla="*/ 6 w 74"/>
                <a:gd name="T11" fmla="*/ 51 h 72"/>
                <a:gd name="T12" fmla="*/ 40 w 74"/>
                <a:gd name="T13" fmla="*/ 71 h 72"/>
                <a:gd name="T14" fmla="*/ 45 w 74"/>
                <a:gd name="T15" fmla="*/ 72 h 72"/>
                <a:gd name="T16" fmla="*/ 48 w 74"/>
                <a:gd name="T17" fmla="*/ 71 h 72"/>
                <a:gd name="T18" fmla="*/ 54 w 74"/>
                <a:gd name="T19" fmla="*/ 66 h 72"/>
                <a:gd name="T20" fmla="*/ 72 w 74"/>
                <a:gd name="T21" fmla="*/ 35 h 72"/>
                <a:gd name="T22" fmla="*/ 74 w 74"/>
                <a:gd name="T23" fmla="*/ 27 h 72"/>
                <a:gd name="T24" fmla="*/ 69 w 74"/>
                <a:gd name="T25" fmla="*/ 21 h 72"/>
                <a:gd name="T26" fmla="*/ 35 w 74"/>
                <a:gd name="T27" fmla="*/ 1 h 72"/>
                <a:gd name="T28" fmla="*/ 35 w 74"/>
                <a:gd name="T29" fmla="*/ 1 h 72"/>
                <a:gd name="T30" fmla="*/ 35 w 74"/>
                <a:gd name="T3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35" y="1"/>
                  </a:move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1"/>
                    <a:pt x="23" y="2"/>
                    <a:pt x="21" y="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1" y="48"/>
                    <a:pt x="6" y="5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72"/>
                    <a:pt x="45" y="72"/>
                  </a:cubicBezTo>
                  <a:cubicBezTo>
                    <a:pt x="46" y="72"/>
                    <a:pt x="47" y="72"/>
                    <a:pt x="48" y="71"/>
                  </a:cubicBezTo>
                  <a:cubicBezTo>
                    <a:pt x="50" y="71"/>
                    <a:pt x="53" y="69"/>
                    <a:pt x="54" y="66"/>
                  </a:cubicBezTo>
                  <a:cubicBezTo>
                    <a:pt x="59" y="55"/>
                    <a:pt x="65" y="45"/>
                    <a:pt x="72" y="35"/>
                  </a:cubicBezTo>
                  <a:cubicBezTo>
                    <a:pt x="73" y="33"/>
                    <a:pt x="74" y="30"/>
                    <a:pt x="74" y="27"/>
                  </a:cubicBezTo>
                  <a:cubicBezTo>
                    <a:pt x="73" y="25"/>
                    <a:pt x="71" y="22"/>
                    <a:pt x="69" y="21"/>
                  </a:cubicBezTo>
                  <a:lnTo>
                    <a:pt x="35" y="1"/>
                  </a:ln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0D1EE2A6-E69A-4168-9587-3CF02692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2833687"/>
              <a:ext cx="65088" cy="68263"/>
            </a:xfrm>
            <a:custGeom>
              <a:avLst/>
              <a:gdLst>
                <a:gd name="T0" fmla="*/ 10 w 57"/>
                <a:gd name="T1" fmla="*/ 59 h 59"/>
                <a:gd name="T2" fmla="*/ 17 w 57"/>
                <a:gd name="T3" fmla="*/ 58 h 59"/>
                <a:gd name="T4" fmla="*/ 28 w 57"/>
                <a:gd name="T5" fmla="*/ 57 h 59"/>
                <a:gd name="T6" fmla="*/ 40 w 57"/>
                <a:gd name="T7" fmla="*/ 58 h 59"/>
                <a:gd name="T8" fmla="*/ 46 w 57"/>
                <a:gd name="T9" fmla="*/ 59 h 59"/>
                <a:gd name="T10" fmla="*/ 47 w 57"/>
                <a:gd name="T11" fmla="*/ 59 h 59"/>
                <a:gd name="T12" fmla="*/ 54 w 57"/>
                <a:gd name="T13" fmla="*/ 57 h 59"/>
                <a:gd name="T14" fmla="*/ 57 w 57"/>
                <a:gd name="T15" fmla="*/ 50 h 59"/>
                <a:gd name="T16" fmla="*/ 57 w 57"/>
                <a:gd name="T17" fmla="*/ 10 h 59"/>
                <a:gd name="T18" fmla="*/ 47 w 57"/>
                <a:gd name="T19" fmla="*/ 0 h 59"/>
                <a:gd name="T20" fmla="*/ 9 w 57"/>
                <a:gd name="T21" fmla="*/ 0 h 59"/>
                <a:gd name="T22" fmla="*/ 0 w 57"/>
                <a:gd name="T23" fmla="*/ 10 h 59"/>
                <a:gd name="T24" fmla="*/ 0 w 57"/>
                <a:gd name="T25" fmla="*/ 50 h 59"/>
                <a:gd name="T26" fmla="*/ 3 w 57"/>
                <a:gd name="T27" fmla="*/ 57 h 59"/>
                <a:gd name="T28" fmla="*/ 9 w 57"/>
                <a:gd name="T29" fmla="*/ 59 h 59"/>
                <a:gd name="T30" fmla="*/ 10 w 57"/>
                <a:gd name="T31" fmla="*/ 59 h 59"/>
                <a:gd name="T32" fmla="*/ 10 w 57"/>
                <a:gd name="T33" fmla="*/ 59 h 59"/>
                <a:gd name="T34" fmla="*/ 10 w 57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9">
                  <a:moveTo>
                    <a:pt x="10" y="59"/>
                  </a:moveTo>
                  <a:cubicBezTo>
                    <a:pt x="12" y="59"/>
                    <a:pt x="15" y="59"/>
                    <a:pt x="17" y="58"/>
                  </a:cubicBezTo>
                  <a:cubicBezTo>
                    <a:pt x="21" y="58"/>
                    <a:pt x="25" y="57"/>
                    <a:pt x="28" y="57"/>
                  </a:cubicBezTo>
                  <a:cubicBezTo>
                    <a:pt x="32" y="57"/>
                    <a:pt x="36" y="58"/>
                    <a:pt x="40" y="58"/>
                  </a:cubicBezTo>
                  <a:cubicBezTo>
                    <a:pt x="42" y="59"/>
                    <a:pt x="44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9"/>
                    <a:pt x="52" y="58"/>
                    <a:pt x="54" y="57"/>
                  </a:cubicBezTo>
                  <a:cubicBezTo>
                    <a:pt x="56" y="55"/>
                    <a:pt x="57" y="52"/>
                    <a:pt x="57" y="5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4"/>
                    <a:pt x="53" y="0"/>
                    <a:pt x="4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5"/>
                    <a:pt x="3" y="57"/>
                  </a:cubicBezTo>
                  <a:cubicBezTo>
                    <a:pt x="5" y="58"/>
                    <a:pt x="7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lose/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CD830823-CF1B-4677-82E9-651CC6F7B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2859088"/>
              <a:ext cx="82550" cy="84138"/>
            </a:xfrm>
            <a:custGeom>
              <a:avLst/>
              <a:gdLst>
                <a:gd name="T0" fmla="*/ 27 w 72"/>
                <a:gd name="T1" fmla="*/ 72 h 73"/>
                <a:gd name="T2" fmla="*/ 29 w 72"/>
                <a:gd name="T3" fmla="*/ 73 h 73"/>
                <a:gd name="T4" fmla="*/ 35 w 72"/>
                <a:gd name="T5" fmla="*/ 71 h 73"/>
                <a:gd name="T6" fmla="*/ 66 w 72"/>
                <a:gd name="T7" fmla="*/ 53 h 73"/>
                <a:gd name="T8" fmla="*/ 71 w 72"/>
                <a:gd name="T9" fmla="*/ 47 h 73"/>
                <a:gd name="T10" fmla="*/ 71 w 72"/>
                <a:gd name="T11" fmla="*/ 39 h 73"/>
                <a:gd name="T12" fmla="*/ 51 w 72"/>
                <a:gd name="T13" fmla="*/ 5 h 73"/>
                <a:gd name="T14" fmla="*/ 43 w 72"/>
                <a:gd name="T15" fmla="*/ 0 h 73"/>
                <a:gd name="T16" fmla="*/ 38 w 72"/>
                <a:gd name="T17" fmla="*/ 1 h 73"/>
                <a:gd name="T18" fmla="*/ 5 w 72"/>
                <a:gd name="T19" fmla="*/ 20 h 73"/>
                <a:gd name="T20" fmla="*/ 0 w 72"/>
                <a:gd name="T21" fmla="*/ 26 h 73"/>
                <a:gd name="T22" fmla="*/ 1 w 72"/>
                <a:gd name="T23" fmla="*/ 34 h 73"/>
                <a:gd name="T24" fmla="*/ 21 w 72"/>
                <a:gd name="T25" fmla="*/ 68 h 73"/>
                <a:gd name="T26" fmla="*/ 27 w 72"/>
                <a:gd name="T27" fmla="*/ 72 h 73"/>
                <a:gd name="T28" fmla="*/ 27 w 72"/>
                <a:gd name="T29" fmla="*/ 72 h 73"/>
                <a:gd name="T30" fmla="*/ 27 w 72"/>
                <a:gd name="T3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3">
                  <a:moveTo>
                    <a:pt x="27" y="72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31" y="73"/>
                    <a:pt x="33" y="72"/>
                    <a:pt x="35" y="71"/>
                  </a:cubicBezTo>
                  <a:cubicBezTo>
                    <a:pt x="45" y="64"/>
                    <a:pt x="55" y="58"/>
                    <a:pt x="66" y="53"/>
                  </a:cubicBezTo>
                  <a:cubicBezTo>
                    <a:pt x="69" y="52"/>
                    <a:pt x="71" y="49"/>
                    <a:pt x="71" y="47"/>
                  </a:cubicBezTo>
                  <a:cubicBezTo>
                    <a:pt x="72" y="44"/>
                    <a:pt x="72" y="41"/>
                    <a:pt x="71" y="39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41" y="0"/>
                    <a:pt x="39" y="1"/>
                    <a:pt x="38" y="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9"/>
                    <a:pt x="0" y="31"/>
                    <a:pt x="1" y="34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70"/>
                    <a:pt x="25" y="72"/>
                    <a:pt x="27" y="72"/>
                  </a:cubicBezTo>
                  <a:close/>
                  <a:moveTo>
                    <a:pt x="27" y="72"/>
                  </a:moveTo>
                  <a:cubicBezTo>
                    <a:pt x="27" y="72"/>
                    <a:pt x="27" y="72"/>
                    <a:pt x="2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76">
              <a:extLst>
                <a:ext uri="{FF2B5EF4-FFF2-40B4-BE49-F238E27FC236}">
                  <a16:creationId xmlns:a16="http://schemas.microsoft.com/office/drawing/2014/main" id="{DA7A0495-9CCE-41B1-A07C-6032D9F2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2947988"/>
              <a:ext cx="85725" cy="82550"/>
            </a:xfrm>
            <a:custGeom>
              <a:avLst/>
              <a:gdLst>
                <a:gd name="T0" fmla="*/ 52 w 74"/>
                <a:gd name="T1" fmla="*/ 5 h 72"/>
                <a:gd name="T2" fmla="*/ 47 w 74"/>
                <a:gd name="T3" fmla="*/ 0 h 72"/>
                <a:gd name="T4" fmla="*/ 44 w 74"/>
                <a:gd name="T5" fmla="*/ 0 h 72"/>
                <a:gd name="T6" fmla="*/ 39 w 74"/>
                <a:gd name="T7" fmla="*/ 1 h 72"/>
                <a:gd name="T8" fmla="*/ 5 w 74"/>
                <a:gd name="T9" fmla="*/ 21 h 72"/>
                <a:gd name="T10" fmla="*/ 0 w 74"/>
                <a:gd name="T11" fmla="*/ 27 h 72"/>
                <a:gd name="T12" fmla="*/ 2 w 74"/>
                <a:gd name="T13" fmla="*/ 35 h 72"/>
                <a:gd name="T14" fmla="*/ 20 w 74"/>
                <a:gd name="T15" fmla="*/ 66 h 72"/>
                <a:gd name="T16" fmla="*/ 26 w 74"/>
                <a:gd name="T17" fmla="*/ 71 h 72"/>
                <a:gd name="T18" fmla="*/ 29 w 74"/>
                <a:gd name="T19" fmla="*/ 72 h 72"/>
                <a:gd name="T20" fmla="*/ 34 w 74"/>
                <a:gd name="T21" fmla="*/ 71 h 72"/>
                <a:gd name="T22" fmla="*/ 68 w 74"/>
                <a:gd name="T23" fmla="*/ 51 h 72"/>
                <a:gd name="T24" fmla="*/ 71 w 74"/>
                <a:gd name="T25" fmla="*/ 38 h 72"/>
                <a:gd name="T26" fmla="*/ 52 w 74"/>
                <a:gd name="T27" fmla="*/ 5 h 72"/>
                <a:gd name="T28" fmla="*/ 52 w 74"/>
                <a:gd name="T29" fmla="*/ 5 h 72"/>
                <a:gd name="T30" fmla="*/ 52 w 74"/>
                <a:gd name="T3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52" y="5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5"/>
                    <a:pt x="0" y="27"/>
                  </a:cubicBezTo>
                  <a:cubicBezTo>
                    <a:pt x="0" y="30"/>
                    <a:pt x="0" y="33"/>
                    <a:pt x="2" y="35"/>
                  </a:cubicBezTo>
                  <a:cubicBezTo>
                    <a:pt x="9" y="45"/>
                    <a:pt x="15" y="56"/>
                    <a:pt x="20" y="66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1" y="72"/>
                    <a:pt x="32" y="71"/>
                    <a:pt x="34" y="7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2" y="48"/>
                    <a:pt x="74" y="42"/>
                    <a:pt x="71" y="38"/>
                  </a:cubicBezTo>
                  <a:lnTo>
                    <a:pt x="52" y="5"/>
                  </a:ln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18293088-D2CD-4392-ABD3-CBBE3D15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2859088"/>
              <a:ext cx="84138" cy="84138"/>
            </a:xfrm>
            <a:custGeom>
              <a:avLst/>
              <a:gdLst>
                <a:gd name="T0" fmla="*/ 6 w 73"/>
                <a:gd name="T1" fmla="*/ 53 h 73"/>
                <a:gd name="T2" fmla="*/ 37 w 73"/>
                <a:gd name="T3" fmla="*/ 71 h 73"/>
                <a:gd name="T4" fmla="*/ 42 w 73"/>
                <a:gd name="T5" fmla="*/ 73 h 73"/>
                <a:gd name="T6" fmla="*/ 45 w 73"/>
                <a:gd name="T7" fmla="*/ 72 h 73"/>
                <a:gd name="T8" fmla="*/ 51 w 73"/>
                <a:gd name="T9" fmla="*/ 68 h 73"/>
                <a:gd name="T10" fmla="*/ 71 w 73"/>
                <a:gd name="T11" fmla="*/ 34 h 73"/>
                <a:gd name="T12" fmla="*/ 67 w 73"/>
                <a:gd name="T13" fmla="*/ 20 h 73"/>
                <a:gd name="T14" fmla="*/ 34 w 73"/>
                <a:gd name="T15" fmla="*/ 1 h 73"/>
                <a:gd name="T16" fmla="*/ 29 w 73"/>
                <a:gd name="T17" fmla="*/ 0 h 73"/>
                <a:gd name="T18" fmla="*/ 27 w 73"/>
                <a:gd name="T19" fmla="*/ 0 h 73"/>
                <a:gd name="T20" fmla="*/ 21 w 73"/>
                <a:gd name="T21" fmla="*/ 5 h 73"/>
                <a:gd name="T22" fmla="*/ 1 w 73"/>
                <a:gd name="T23" fmla="*/ 39 h 73"/>
                <a:gd name="T24" fmla="*/ 0 w 73"/>
                <a:gd name="T25" fmla="*/ 47 h 73"/>
                <a:gd name="T26" fmla="*/ 6 w 73"/>
                <a:gd name="T27" fmla="*/ 53 h 73"/>
                <a:gd name="T28" fmla="*/ 6 w 73"/>
                <a:gd name="T29" fmla="*/ 53 h 73"/>
                <a:gd name="T30" fmla="*/ 6 w 73"/>
                <a:gd name="T3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3">
                  <a:moveTo>
                    <a:pt x="6" y="53"/>
                  </a:moveTo>
                  <a:cubicBezTo>
                    <a:pt x="16" y="58"/>
                    <a:pt x="27" y="64"/>
                    <a:pt x="37" y="71"/>
                  </a:cubicBezTo>
                  <a:cubicBezTo>
                    <a:pt x="39" y="72"/>
                    <a:pt x="40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7" y="72"/>
                    <a:pt x="49" y="70"/>
                    <a:pt x="51" y="6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3" y="29"/>
                    <a:pt x="72" y="23"/>
                    <a:pt x="67" y="2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2" y="3"/>
                    <a:pt x="21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4"/>
                    <a:pt x="0" y="47"/>
                  </a:cubicBezTo>
                  <a:cubicBezTo>
                    <a:pt x="1" y="49"/>
                    <a:pt x="3" y="52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8">
              <a:extLst>
                <a:ext uri="{FF2B5EF4-FFF2-40B4-BE49-F238E27FC236}">
                  <a16:creationId xmlns:a16="http://schemas.microsoft.com/office/drawing/2014/main" id="{BBE78056-5EBF-40B6-8CC9-1AA9CCA64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750" y="3078163"/>
              <a:ext cx="69850" cy="65088"/>
            </a:xfrm>
            <a:custGeom>
              <a:avLst/>
              <a:gdLst>
                <a:gd name="T0" fmla="*/ 0 w 60"/>
                <a:gd name="T1" fmla="*/ 9 h 57"/>
                <a:gd name="T2" fmla="*/ 0 w 60"/>
                <a:gd name="T3" fmla="*/ 47 h 57"/>
                <a:gd name="T4" fmla="*/ 10 w 60"/>
                <a:gd name="T5" fmla="*/ 57 h 57"/>
                <a:gd name="T6" fmla="*/ 50 w 60"/>
                <a:gd name="T7" fmla="*/ 57 h 57"/>
                <a:gd name="T8" fmla="*/ 57 w 60"/>
                <a:gd name="T9" fmla="*/ 54 h 57"/>
                <a:gd name="T10" fmla="*/ 59 w 60"/>
                <a:gd name="T11" fmla="*/ 46 h 57"/>
                <a:gd name="T12" fmla="*/ 59 w 60"/>
                <a:gd name="T13" fmla="*/ 41 h 57"/>
                <a:gd name="T14" fmla="*/ 57 w 60"/>
                <a:gd name="T15" fmla="*/ 28 h 57"/>
                <a:gd name="T16" fmla="*/ 58 w 60"/>
                <a:gd name="T17" fmla="*/ 17 h 57"/>
                <a:gd name="T18" fmla="*/ 59 w 60"/>
                <a:gd name="T19" fmla="*/ 10 h 57"/>
                <a:gd name="T20" fmla="*/ 57 w 60"/>
                <a:gd name="T21" fmla="*/ 3 h 57"/>
                <a:gd name="T22" fmla="*/ 50 w 60"/>
                <a:gd name="T23" fmla="*/ 0 h 57"/>
                <a:gd name="T24" fmla="*/ 10 w 60"/>
                <a:gd name="T25" fmla="*/ 0 h 57"/>
                <a:gd name="T26" fmla="*/ 0 w 60"/>
                <a:gd name="T27" fmla="*/ 9 h 57"/>
                <a:gd name="T28" fmla="*/ 0 w 60"/>
                <a:gd name="T29" fmla="*/ 9 h 57"/>
                <a:gd name="T30" fmla="*/ 0 w 60"/>
                <a:gd name="T31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0" y="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4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7"/>
                    <a:pt x="55" y="56"/>
                    <a:pt x="57" y="54"/>
                  </a:cubicBezTo>
                  <a:cubicBezTo>
                    <a:pt x="59" y="52"/>
                    <a:pt x="60" y="49"/>
                    <a:pt x="59" y="46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8" y="36"/>
                    <a:pt x="57" y="32"/>
                    <a:pt x="57" y="28"/>
                  </a:cubicBezTo>
                  <a:cubicBezTo>
                    <a:pt x="57" y="25"/>
                    <a:pt x="58" y="21"/>
                    <a:pt x="58" y="17"/>
                  </a:cubicBezTo>
                  <a:cubicBezTo>
                    <a:pt x="59" y="15"/>
                    <a:pt x="59" y="12"/>
                    <a:pt x="59" y="10"/>
                  </a:cubicBezTo>
                  <a:cubicBezTo>
                    <a:pt x="60" y="8"/>
                    <a:pt x="59" y="5"/>
                    <a:pt x="57" y="3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9">
              <a:extLst>
                <a:ext uri="{FF2B5EF4-FFF2-40B4-BE49-F238E27FC236}">
                  <a16:creationId xmlns:a16="http://schemas.microsoft.com/office/drawing/2014/main" id="{79C10860-03FB-4EF8-9176-2133A0A5C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078163"/>
              <a:ext cx="69850" cy="65088"/>
            </a:xfrm>
            <a:custGeom>
              <a:avLst/>
              <a:gdLst>
                <a:gd name="T0" fmla="*/ 50 w 60"/>
                <a:gd name="T1" fmla="*/ 0 h 57"/>
                <a:gd name="T2" fmla="*/ 10 w 60"/>
                <a:gd name="T3" fmla="*/ 0 h 57"/>
                <a:gd name="T4" fmla="*/ 3 w 60"/>
                <a:gd name="T5" fmla="*/ 3 h 57"/>
                <a:gd name="T6" fmla="*/ 1 w 60"/>
                <a:gd name="T7" fmla="*/ 10 h 57"/>
                <a:gd name="T8" fmla="*/ 1 w 60"/>
                <a:gd name="T9" fmla="*/ 17 h 57"/>
                <a:gd name="T10" fmla="*/ 2 w 60"/>
                <a:gd name="T11" fmla="*/ 28 h 57"/>
                <a:gd name="T12" fmla="*/ 1 w 60"/>
                <a:gd name="T13" fmla="*/ 41 h 57"/>
                <a:gd name="T14" fmla="*/ 1 w 60"/>
                <a:gd name="T15" fmla="*/ 46 h 57"/>
                <a:gd name="T16" fmla="*/ 3 w 60"/>
                <a:gd name="T17" fmla="*/ 54 h 57"/>
                <a:gd name="T18" fmla="*/ 10 w 60"/>
                <a:gd name="T19" fmla="*/ 57 h 57"/>
                <a:gd name="T20" fmla="*/ 50 w 60"/>
                <a:gd name="T21" fmla="*/ 57 h 57"/>
                <a:gd name="T22" fmla="*/ 60 w 60"/>
                <a:gd name="T23" fmla="*/ 47 h 57"/>
                <a:gd name="T24" fmla="*/ 60 w 60"/>
                <a:gd name="T25" fmla="*/ 9 h 57"/>
                <a:gd name="T26" fmla="*/ 50 w 60"/>
                <a:gd name="T27" fmla="*/ 0 h 57"/>
                <a:gd name="T28" fmla="*/ 50 w 60"/>
                <a:gd name="T29" fmla="*/ 0 h 57"/>
                <a:gd name="T30" fmla="*/ 50 w 60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2" y="21"/>
                    <a:pt x="2" y="25"/>
                    <a:pt x="2" y="28"/>
                  </a:cubicBezTo>
                  <a:cubicBezTo>
                    <a:pt x="2" y="32"/>
                    <a:pt x="2" y="36"/>
                    <a:pt x="1" y="41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5" y="56"/>
                    <a:pt x="7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6" y="57"/>
                    <a:pt x="60" y="53"/>
                    <a:pt x="60" y="4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4"/>
                    <a:pt x="56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38BDD4E8-8CD3-43AD-A0CF-08156DFB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3190875"/>
              <a:ext cx="82550" cy="82550"/>
            </a:xfrm>
            <a:custGeom>
              <a:avLst/>
              <a:gdLst>
                <a:gd name="T0" fmla="*/ 6 w 71"/>
                <a:gd name="T1" fmla="*/ 53 h 72"/>
                <a:gd name="T2" fmla="*/ 37 w 71"/>
                <a:gd name="T3" fmla="*/ 71 h 72"/>
                <a:gd name="T4" fmla="*/ 42 w 71"/>
                <a:gd name="T5" fmla="*/ 72 h 72"/>
                <a:gd name="T6" fmla="*/ 45 w 71"/>
                <a:gd name="T7" fmla="*/ 72 h 72"/>
                <a:gd name="T8" fmla="*/ 50 w 71"/>
                <a:gd name="T9" fmla="*/ 67 h 72"/>
                <a:gd name="T10" fmla="*/ 69 w 71"/>
                <a:gd name="T11" fmla="*/ 34 h 72"/>
                <a:gd name="T12" fmla="*/ 70 w 71"/>
                <a:gd name="T13" fmla="*/ 27 h 72"/>
                <a:gd name="T14" fmla="*/ 66 w 71"/>
                <a:gd name="T15" fmla="*/ 21 h 72"/>
                <a:gd name="T16" fmla="*/ 31 w 71"/>
                <a:gd name="T17" fmla="*/ 1 h 72"/>
                <a:gd name="T18" fmla="*/ 26 w 71"/>
                <a:gd name="T19" fmla="*/ 0 h 72"/>
                <a:gd name="T20" fmla="*/ 23 w 71"/>
                <a:gd name="T21" fmla="*/ 0 h 72"/>
                <a:gd name="T22" fmla="*/ 18 w 71"/>
                <a:gd name="T23" fmla="*/ 6 h 72"/>
                <a:gd name="T24" fmla="*/ 2 w 71"/>
                <a:gd name="T25" fmla="*/ 40 h 72"/>
                <a:gd name="T26" fmla="*/ 6 w 71"/>
                <a:gd name="T27" fmla="*/ 53 h 72"/>
                <a:gd name="T28" fmla="*/ 6 w 71"/>
                <a:gd name="T29" fmla="*/ 53 h 72"/>
                <a:gd name="T30" fmla="*/ 6 w 71"/>
                <a:gd name="T3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2">
                  <a:moveTo>
                    <a:pt x="6" y="53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9" y="71"/>
                    <a:pt x="40" y="72"/>
                    <a:pt x="42" y="72"/>
                  </a:cubicBezTo>
                  <a:cubicBezTo>
                    <a:pt x="43" y="72"/>
                    <a:pt x="44" y="72"/>
                    <a:pt x="45" y="72"/>
                  </a:cubicBezTo>
                  <a:cubicBezTo>
                    <a:pt x="47" y="71"/>
                    <a:pt x="49" y="69"/>
                    <a:pt x="50" y="6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1" y="32"/>
                    <a:pt x="71" y="29"/>
                    <a:pt x="70" y="27"/>
                  </a:cubicBezTo>
                  <a:cubicBezTo>
                    <a:pt x="70" y="24"/>
                    <a:pt x="68" y="22"/>
                    <a:pt x="66" y="2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1" y="1"/>
                    <a:pt x="19" y="3"/>
                    <a:pt x="18" y="6"/>
                  </a:cubicBezTo>
                  <a:cubicBezTo>
                    <a:pt x="13" y="17"/>
                    <a:pt x="8" y="29"/>
                    <a:pt x="2" y="40"/>
                  </a:cubicBezTo>
                  <a:cubicBezTo>
                    <a:pt x="0" y="45"/>
                    <a:pt x="2" y="50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1">
              <a:extLst>
                <a:ext uri="{FF2B5EF4-FFF2-40B4-BE49-F238E27FC236}">
                  <a16:creationId xmlns:a16="http://schemas.microsoft.com/office/drawing/2014/main" id="{681CDDB7-53FD-4938-B865-092E3D393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3190875"/>
              <a:ext cx="82550" cy="82550"/>
            </a:xfrm>
            <a:custGeom>
              <a:avLst/>
              <a:gdLst>
                <a:gd name="T0" fmla="*/ 47 w 71"/>
                <a:gd name="T1" fmla="*/ 0 h 72"/>
                <a:gd name="T2" fmla="*/ 44 w 71"/>
                <a:gd name="T3" fmla="*/ 0 h 72"/>
                <a:gd name="T4" fmla="*/ 39 w 71"/>
                <a:gd name="T5" fmla="*/ 1 h 72"/>
                <a:gd name="T6" fmla="*/ 5 w 71"/>
                <a:gd name="T7" fmla="*/ 21 h 72"/>
                <a:gd name="T8" fmla="*/ 0 w 71"/>
                <a:gd name="T9" fmla="*/ 27 h 72"/>
                <a:gd name="T10" fmla="*/ 1 w 71"/>
                <a:gd name="T11" fmla="*/ 34 h 72"/>
                <a:gd name="T12" fmla="*/ 20 w 71"/>
                <a:gd name="T13" fmla="*/ 67 h 72"/>
                <a:gd name="T14" fmla="*/ 29 w 71"/>
                <a:gd name="T15" fmla="*/ 72 h 72"/>
                <a:gd name="T16" fmla="*/ 34 w 71"/>
                <a:gd name="T17" fmla="*/ 71 h 72"/>
                <a:gd name="T18" fmla="*/ 65 w 71"/>
                <a:gd name="T19" fmla="*/ 53 h 72"/>
                <a:gd name="T20" fmla="*/ 68 w 71"/>
                <a:gd name="T21" fmla="*/ 40 h 72"/>
                <a:gd name="T22" fmla="*/ 53 w 71"/>
                <a:gd name="T23" fmla="*/ 6 h 72"/>
                <a:gd name="T24" fmla="*/ 47 w 71"/>
                <a:gd name="T25" fmla="*/ 0 h 72"/>
                <a:gd name="T26" fmla="*/ 47 w 71"/>
                <a:gd name="T27" fmla="*/ 0 h 72"/>
                <a:gd name="T28" fmla="*/ 47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7" y="0"/>
                  </a:move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0" y="32"/>
                    <a:pt x="1" y="3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70"/>
                    <a:pt x="25" y="72"/>
                    <a:pt x="29" y="72"/>
                  </a:cubicBezTo>
                  <a:cubicBezTo>
                    <a:pt x="30" y="72"/>
                    <a:pt x="32" y="71"/>
                    <a:pt x="34" y="71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9" y="50"/>
                    <a:pt x="71" y="45"/>
                    <a:pt x="68" y="40"/>
                  </a:cubicBezTo>
                  <a:cubicBezTo>
                    <a:pt x="63" y="29"/>
                    <a:pt x="58" y="17"/>
                    <a:pt x="53" y="6"/>
                  </a:cubicBezTo>
                  <a:cubicBezTo>
                    <a:pt x="52" y="3"/>
                    <a:pt x="50" y="1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3" name="Group 145">
            <a:extLst>
              <a:ext uri="{FF2B5EF4-FFF2-40B4-BE49-F238E27FC236}">
                <a16:creationId xmlns:a16="http://schemas.microsoft.com/office/drawing/2014/main" id="{6BBD8026-4A25-44F2-BE53-A108249468DC}"/>
              </a:ext>
            </a:extLst>
          </p:cNvPr>
          <p:cNvGrpSpPr/>
          <p:nvPr/>
        </p:nvGrpSpPr>
        <p:grpSpPr>
          <a:xfrm>
            <a:off x="671513" y="3795360"/>
            <a:ext cx="306156" cy="393002"/>
            <a:chOff x="1555750" y="2833687"/>
            <a:chExt cx="554038" cy="711201"/>
          </a:xfrm>
          <a:solidFill>
            <a:schemeClr val="bg1"/>
          </a:solidFill>
        </p:grpSpPr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EC65C713-D715-4977-98B7-22B013AD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6725" y="3405188"/>
              <a:ext cx="192088" cy="55563"/>
            </a:xfrm>
            <a:custGeom>
              <a:avLst/>
              <a:gdLst>
                <a:gd name="T0" fmla="*/ 165 w 165"/>
                <a:gd name="T1" fmla="*/ 24 h 48"/>
                <a:gd name="T2" fmla="*/ 142 w 165"/>
                <a:gd name="T3" fmla="*/ 0 h 48"/>
                <a:gd name="T4" fmla="*/ 23 w 165"/>
                <a:gd name="T5" fmla="*/ 0 h 48"/>
                <a:gd name="T6" fmla="*/ 0 w 165"/>
                <a:gd name="T7" fmla="*/ 24 h 48"/>
                <a:gd name="T8" fmla="*/ 23 w 165"/>
                <a:gd name="T9" fmla="*/ 48 h 48"/>
                <a:gd name="T10" fmla="*/ 142 w 165"/>
                <a:gd name="T11" fmla="*/ 48 h 48"/>
                <a:gd name="T12" fmla="*/ 165 w 165"/>
                <a:gd name="T13" fmla="*/ 24 h 48"/>
                <a:gd name="T14" fmla="*/ 165 w 165"/>
                <a:gd name="T15" fmla="*/ 24 h 48"/>
                <a:gd name="T16" fmla="*/ 165 w 165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8">
                  <a:moveTo>
                    <a:pt x="165" y="24"/>
                  </a:moveTo>
                  <a:cubicBezTo>
                    <a:pt x="165" y="11"/>
                    <a:pt x="155" y="0"/>
                    <a:pt x="1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5" y="48"/>
                    <a:pt x="165" y="37"/>
                    <a:pt x="165" y="24"/>
                  </a:cubicBezTo>
                  <a:close/>
                  <a:moveTo>
                    <a:pt x="165" y="24"/>
                  </a:moveTo>
                  <a:cubicBezTo>
                    <a:pt x="165" y="24"/>
                    <a:pt x="165" y="24"/>
                    <a:pt x="16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71FC4066-CC00-47D6-B6CA-C865947F4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838" y="3487738"/>
              <a:ext cx="169863" cy="57150"/>
            </a:xfrm>
            <a:custGeom>
              <a:avLst/>
              <a:gdLst>
                <a:gd name="T0" fmla="*/ 25 w 146"/>
                <a:gd name="T1" fmla="*/ 0 h 49"/>
                <a:gd name="T2" fmla="*/ 0 w 146"/>
                <a:gd name="T3" fmla="*/ 25 h 49"/>
                <a:gd name="T4" fmla="*/ 25 w 146"/>
                <a:gd name="T5" fmla="*/ 49 h 49"/>
                <a:gd name="T6" fmla="*/ 121 w 146"/>
                <a:gd name="T7" fmla="*/ 49 h 49"/>
                <a:gd name="T8" fmla="*/ 146 w 146"/>
                <a:gd name="T9" fmla="*/ 25 h 49"/>
                <a:gd name="T10" fmla="*/ 121 w 146"/>
                <a:gd name="T11" fmla="*/ 0 h 49"/>
                <a:gd name="T12" fmla="*/ 25 w 146"/>
                <a:gd name="T13" fmla="*/ 0 h 49"/>
                <a:gd name="T14" fmla="*/ 25 w 146"/>
                <a:gd name="T15" fmla="*/ 0 h 49"/>
                <a:gd name="T16" fmla="*/ 25 w 1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5" y="49"/>
                    <a:pt x="146" y="38"/>
                    <a:pt x="146" y="25"/>
                  </a:cubicBezTo>
                  <a:cubicBezTo>
                    <a:pt x="146" y="11"/>
                    <a:pt x="135" y="0"/>
                    <a:pt x="121" y="0"/>
                  </a:cubicBezTo>
                  <a:lnTo>
                    <a:pt x="25" y="0"/>
                  </a:ln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5C65478A-F9E9-4253-B8A5-059783E1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925763"/>
              <a:ext cx="366713" cy="452438"/>
            </a:xfrm>
            <a:custGeom>
              <a:avLst/>
              <a:gdLst>
                <a:gd name="T0" fmla="*/ 157 w 315"/>
                <a:gd name="T1" fmla="*/ 0 h 390"/>
                <a:gd name="T2" fmla="*/ 0 w 315"/>
                <a:gd name="T3" fmla="*/ 158 h 390"/>
                <a:gd name="T4" fmla="*/ 38 w 315"/>
                <a:gd name="T5" fmla="*/ 274 h 390"/>
                <a:gd name="T6" fmla="*/ 74 w 315"/>
                <a:gd name="T7" fmla="*/ 380 h 390"/>
                <a:gd name="T8" fmla="*/ 83 w 315"/>
                <a:gd name="T9" fmla="*/ 390 h 390"/>
                <a:gd name="T10" fmla="*/ 232 w 315"/>
                <a:gd name="T11" fmla="*/ 390 h 390"/>
                <a:gd name="T12" fmla="*/ 241 w 315"/>
                <a:gd name="T13" fmla="*/ 380 h 390"/>
                <a:gd name="T14" fmla="*/ 277 w 315"/>
                <a:gd name="T15" fmla="*/ 273 h 390"/>
                <a:gd name="T16" fmla="*/ 315 w 315"/>
                <a:gd name="T17" fmla="*/ 158 h 390"/>
                <a:gd name="T18" fmla="*/ 157 w 315"/>
                <a:gd name="T19" fmla="*/ 0 h 390"/>
                <a:gd name="T20" fmla="*/ 157 w 315"/>
                <a:gd name="T21" fmla="*/ 0 h 390"/>
                <a:gd name="T22" fmla="*/ 157 w 315"/>
                <a:gd name="T2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90">
                  <a:moveTo>
                    <a:pt x="157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197"/>
                    <a:pt x="19" y="237"/>
                    <a:pt x="38" y="274"/>
                  </a:cubicBezTo>
                  <a:cubicBezTo>
                    <a:pt x="56" y="311"/>
                    <a:pt x="74" y="346"/>
                    <a:pt x="74" y="380"/>
                  </a:cubicBezTo>
                  <a:cubicBezTo>
                    <a:pt x="74" y="386"/>
                    <a:pt x="78" y="390"/>
                    <a:pt x="83" y="390"/>
                  </a:cubicBezTo>
                  <a:cubicBezTo>
                    <a:pt x="232" y="390"/>
                    <a:pt x="232" y="390"/>
                    <a:pt x="232" y="390"/>
                  </a:cubicBezTo>
                  <a:cubicBezTo>
                    <a:pt x="237" y="390"/>
                    <a:pt x="241" y="386"/>
                    <a:pt x="241" y="380"/>
                  </a:cubicBezTo>
                  <a:cubicBezTo>
                    <a:pt x="241" y="345"/>
                    <a:pt x="260" y="308"/>
                    <a:pt x="277" y="273"/>
                  </a:cubicBezTo>
                  <a:cubicBezTo>
                    <a:pt x="296" y="236"/>
                    <a:pt x="315" y="197"/>
                    <a:pt x="315" y="158"/>
                  </a:cubicBezTo>
                  <a:cubicBezTo>
                    <a:pt x="315" y="71"/>
                    <a:pt x="244" y="0"/>
                    <a:pt x="157" y="0"/>
                  </a:cubicBezTo>
                  <a:close/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F89D5AB-3F3E-415F-98E9-60FD6CE29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2947988"/>
              <a:ext cx="85725" cy="82550"/>
            </a:xfrm>
            <a:custGeom>
              <a:avLst/>
              <a:gdLst>
                <a:gd name="T0" fmla="*/ 35 w 74"/>
                <a:gd name="T1" fmla="*/ 1 h 72"/>
                <a:gd name="T2" fmla="*/ 30 w 74"/>
                <a:gd name="T3" fmla="*/ 0 h 72"/>
                <a:gd name="T4" fmla="*/ 27 w 74"/>
                <a:gd name="T5" fmla="*/ 0 h 72"/>
                <a:gd name="T6" fmla="*/ 21 w 74"/>
                <a:gd name="T7" fmla="*/ 5 h 72"/>
                <a:gd name="T8" fmla="*/ 2 w 74"/>
                <a:gd name="T9" fmla="*/ 38 h 72"/>
                <a:gd name="T10" fmla="*/ 6 w 74"/>
                <a:gd name="T11" fmla="*/ 51 h 72"/>
                <a:gd name="T12" fmla="*/ 40 w 74"/>
                <a:gd name="T13" fmla="*/ 71 h 72"/>
                <a:gd name="T14" fmla="*/ 45 w 74"/>
                <a:gd name="T15" fmla="*/ 72 h 72"/>
                <a:gd name="T16" fmla="*/ 48 w 74"/>
                <a:gd name="T17" fmla="*/ 71 h 72"/>
                <a:gd name="T18" fmla="*/ 54 w 74"/>
                <a:gd name="T19" fmla="*/ 66 h 72"/>
                <a:gd name="T20" fmla="*/ 72 w 74"/>
                <a:gd name="T21" fmla="*/ 35 h 72"/>
                <a:gd name="T22" fmla="*/ 74 w 74"/>
                <a:gd name="T23" fmla="*/ 27 h 72"/>
                <a:gd name="T24" fmla="*/ 69 w 74"/>
                <a:gd name="T25" fmla="*/ 21 h 72"/>
                <a:gd name="T26" fmla="*/ 35 w 74"/>
                <a:gd name="T27" fmla="*/ 1 h 72"/>
                <a:gd name="T28" fmla="*/ 35 w 74"/>
                <a:gd name="T29" fmla="*/ 1 h 72"/>
                <a:gd name="T30" fmla="*/ 35 w 74"/>
                <a:gd name="T3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35" y="1"/>
                  </a:move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1"/>
                    <a:pt x="23" y="2"/>
                    <a:pt x="21" y="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1" y="48"/>
                    <a:pt x="6" y="5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72"/>
                    <a:pt x="45" y="72"/>
                  </a:cubicBezTo>
                  <a:cubicBezTo>
                    <a:pt x="46" y="72"/>
                    <a:pt x="47" y="72"/>
                    <a:pt x="48" y="71"/>
                  </a:cubicBezTo>
                  <a:cubicBezTo>
                    <a:pt x="50" y="71"/>
                    <a:pt x="53" y="69"/>
                    <a:pt x="54" y="66"/>
                  </a:cubicBezTo>
                  <a:cubicBezTo>
                    <a:pt x="59" y="55"/>
                    <a:pt x="65" y="45"/>
                    <a:pt x="72" y="35"/>
                  </a:cubicBezTo>
                  <a:cubicBezTo>
                    <a:pt x="73" y="33"/>
                    <a:pt x="74" y="30"/>
                    <a:pt x="74" y="27"/>
                  </a:cubicBezTo>
                  <a:cubicBezTo>
                    <a:pt x="73" y="25"/>
                    <a:pt x="71" y="22"/>
                    <a:pt x="69" y="21"/>
                  </a:cubicBezTo>
                  <a:lnTo>
                    <a:pt x="35" y="1"/>
                  </a:ln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0D1EE2A6-E69A-4168-9587-3CF02692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2833687"/>
              <a:ext cx="65088" cy="68263"/>
            </a:xfrm>
            <a:custGeom>
              <a:avLst/>
              <a:gdLst>
                <a:gd name="T0" fmla="*/ 10 w 57"/>
                <a:gd name="T1" fmla="*/ 59 h 59"/>
                <a:gd name="T2" fmla="*/ 17 w 57"/>
                <a:gd name="T3" fmla="*/ 58 h 59"/>
                <a:gd name="T4" fmla="*/ 28 w 57"/>
                <a:gd name="T5" fmla="*/ 57 h 59"/>
                <a:gd name="T6" fmla="*/ 40 w 57"/>
                <a:gd name="T7" fmla="*/ 58 h 59"/>
                <a:gd name="T8" fmla="*/ 46 w 57"/>
                <a:gd name="T9" fmla="*/ 59 h 59"/>
                <a:gd name="T10" fmla="*/ 47 w 57"/>
                <a:gd name="T11" fmla="*/ 59 h 59"/>
                <a:gd name="T12" fmla="*/ 54 w 57"/>
                <a:gd name="T13" fmla="*/ 57 h 59"/>
                <a:gd name="T14" fmla="*/ 57 w 57"/>
                <a:gd name="T15" fmla="*/ 50 h 59"/>
                <a:gd name="T16" fmla="*/ 57 w 57"/>
                <a:gd name="T17" fmla="*/ 10 h 59"/>
                <a:gd name="T18" fmla="*/ 47 w 57"/>
                <a:gd name="T19" fmla="*/ 0 h 59"/>
                <a:gd name="T20" fmla="*/ 9 w 57"/>
                <a:gd name="T21" fmla="*/ 0 h 59"/>
                <a:gd name="T22" fmla="*/ 0 w 57"/>
                <a:gd name="T23" fmla="*/ 10 h 59"/>
                <a:gd name="T24" fmla="*/ 0 w 57"/>
                <a:gd name="T25" fmla="*/ 50 h 59"/>
                <a:gd name="T26" fmla="*/ 3 w 57"/>
                <a:gd name="T27" fmla="*/ 57 h 59"/>
                <a:gd name="T28" fmla="*/ 9 w 57"/>
                <a:gd name="T29" fmla="*/ 59 h 59"/>
                <a:gd name="T30" fmla="*/ 10 w 57"/>
                <a:gd name="T31" fmla="*/ 59 h 59"/>
                <a:gd name="T32" fmla="*/ 10 w 57"/>
                <a:gd name="T33" fmla="*/ 59 h 59"/>
                <a:gd name="T34" fmla="*/ 10 w 57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9">
                  <a:moveTo>
                    <a:pt x="10" y="59"/>
                  </a:moveTo>
                  <a:cubicBezTo>
                    <a:pt x="12" y="59"/>
                    <a:pt x="15" y="59"/>
                    <a:pt x="17" y="58"/>
                  </a:cubicBezTo>
                  <a:cubicBezTo>
                    <a:pt x="21" y="58"/>
                    <a:pt x="25" y="57"/>
                    <a:pt x="28" y="57"/>
                  </a:cubicBezTo>
                  <a:cubicBezTo>
                    <a:pt x="32" y="57"/>
                    <a:pt x="36" y="58"/>
                    <a:pt x="40" y="58"/>
                  </a:cubicBezTo>
                  <a:cubicBezTo>
                    <a:pt x="42" y="59"/>
                    <a:pt x="44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9"/>
                    <a:pt x="52" y="58"/>
                    <a:pt x="54" y="57"/>
                  </a:cubicBezTo>
                  <a:cubicBezTo>
                    <a:pt x="56" y="55"/>
                    <a:pt x="57" y="52"/>
                    <a:pt x="57" y="5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4"/>
                    <a:pt x="53" y="0"/>
                    <a:pt x="4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5"/>
                    <a:pt x="3" y="57"/>
                  </a:cubicBezTo>
                  <a:cubicBezTo>
                    <a:pt x="5" y="58"/>
                    <a:pt x="7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lose/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CD830823-CF1B-4677-82E9-651CC6F7B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2859088"/>
              <a:ext cx="82550" cy="84138"/>
            </a:xfrm>
            <a:custGeom>
              <a:avLst/>
              <a:gdLst>
                <a:gd name="T0" fmla="*/ 27 w 72"/>
                <a:gd name="T1" fmla="*/ 72 h 73"/>
                <a:gd name="T2" fmla="*/ 29 w 72"/>
                <a:gd name="T3" fmla="*/ 73 h 73"/>
                <a:gd name="T4" fmla="*/ 35 w 72"/>
                <a:gd name="T5" fmla="*/ 71 h 73"/>
                <a:gd name="T6" fmla="*/ 66 w 72"/>
                <a:gd name="T7" fmla="*/ 53 h 73"/>
                <a:gd name="T8" fmla="*/ 71 w 72"/>
                <a:gd name="T9" fmla="*/ 47 h 73"/>
                <a:gd name="T10" fmla="*/ 71 w 72"/>
                <a:gd name="T11" fmla="*/ 39 h 73"/>
                <a:gd name="T12" fmla="*/ 51 w 72"/>
                <a:gd name="T13" fmla="*/ 5 h 73"/>
                <a:gd name="T14" fmla="*/ 43 w 72"/>
                <a:gd name="T15" fmla="*/ 0 h 73"/>
                <a:gd name="T16" fmla="*/ 38 w 72"/>
                <a:gd name="T17" fmla="*/ 1 h 73"/>
                <a:gd name="T18" fmla="*/ 5 w 72"/>
                <a:gd name="T19" fmla="*/ 20 h 73"/>
                <a:gd name="T20" fmla="*/ 0 w 72"/>
                <a:gd name="T21" fmla="*/ 26 h 73"/>
                <a:gd name="T22" fmla="*/ 1 w 72"/>
                <a:gd name="T23" fmla="*/ 34 h 73"/>
                <a:gd name="T24" fmla="*/ 21 w 72"/>
                <a:gd name="T25" fmla="*/ 68 h 73"/>
                <a:gd name="T26" fmla="*/ 27 w 72"/>
                <a:gd name="T27" fmla="*/ 72 h 73"/>
                <a:gd name="T28" fmla="*/ 27 w 72"/>
                <a:gd name="T29" fmla="*/ 72 h 73"/>
                <a:gd name="T30" fmla="*/ 27 w 72"/>
                <a:gd name="T3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3">
                  <a:moveTo>
                    <a:pt x="27" y="72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31" y="73"/>
                    <a:pt x="33" y="72"/>
                    <a:pt x="35" y="71"/>
                  </a:cubicBezTo>
                  <a:cubicBezTo>
                    <a:pt x="45" y="64"/>
                    <a:pt x="55" y="58"/>
                    <a:pt x="66" y="53"/>
                  </a:cubicBezTo>
                  <a:cubicBezTo>
                    <a:pt x="69" y="52"/>
                    <a:pt x="71" y="49"/>
                    <a:pt x="71" y="47"/>
                  </a:cubicBezTo>
                  <a:cubicBezTo>
                    <a:pt x="72" y="44"/>
                    <a:pt x="72" y="41"/>
                    <a:pt x="71" y="39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41" y="0"/>
                    <a:pt x="39" y="1"/>
                    <a:pt x="38" y="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9"/>
                    <a:pt x="0" y="31"/>
                    <a:pt x="1" y="34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70"/>
                    <a:pt x="25" y="72"/>
                    <a:pt x="27" y="72"/>
                  </a:cubicBezTo>
                  <a:close/>
                  <a:moveTo>
                    <a:pt x="27" y="72"/>
                  </a:moveTo>
                  <a:cubicBezTo>
                    <a:pt x="27" y="72"/>
                    <a:pt x="27" y="72"/>
                    <a:pt x="2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DA7A0495-9CCE-41B1-A07C-6032D9F2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2947988"/>
              <a:ext cx="85725" cy="82550"/>
            </a:xfrm>
            <a:custGeom>
              <a:avLst/>
              <a:gdLst>
                <a:gd name="T0" fmla="*/ 52 w 74"/>
                <a:gd name="T1" fmla="*/ 5 h 72"/>
                <a:gd name="T2" fmla="*/ 47 w 74"/>
                <a:gd name="T3" fmla="*/ 0 h 72"/>
                <a:gd name="T4" fmla="*/ 44 w 74"/>
                <a:gd name="T5" fmla="*/ 0 h 72"/>
                <a:gd name="T6" fmla="*/ 39 w 74"/>
                <a:gd name="T7" fmla="*/ 1 h 72"/>
                <a:gd name="T8" fmla="*/ 5 w 74"/>
                <a:gd name="T9" fmla="*/ 21 h 72"/>
                <a:gd name="T10" fmla="*/ 0 w 74"/>
                <a:gd name="T11" fmla="*/ 27 h 72"/>
                <a:gd name="T12" fmla="*/ 2 w 74"/>
                <a:gd name="T13" fmla="*/ 35 h 72"/>
                <a:gd name="T14" fmla="*/ 20 w 74"/>
                <a:gd name="T15" fmla="*/ 66 h 72"/>
                <a:gd name="T16" fmla="*/ 26 w 74"/>
                <a:gd name="T17" fmla="*/ 71 h 72"/>
                <a:gd name="T18" fmla="*/ 29 w 74"/>
                <a:gd name="T19" fmla="*/ 72 h 72"/>
                <a:gd name="T20" fmla="*/ 34 w 74"/>
                <a:gd name="T21" fmla="*/ 71 h 72"/>
                <a:gd name="T22" fmla="*/ 68 w 74"/>
                <a:gd name="T23" fmla="*/ 51 h 72"/>
                <a:gd name="T24" fmla="*/ 71 w 74"/>
                <a:gd name="T25" fmla="*/ 38 h 72"/>
                <a:gd name="T26" fmla="*/ 52 w 74"/>
                <a:gd name="T27" fmla="*/ 5 h 72"/>
                <a:gd name="T28" fmla="*/ 52 w 74"/>
                <a:gd name="T29" fmla="*/ 5 h 72"/>
                <a:gd name="T30" fmla="*/ 52 w 74"/>
                <a:gd name="T3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52" y="5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5"/>
                    <a:pt x="0" y="27"/>
                  </a:cubicBezTo>
                  <a:cubicBezTo>
                    <a:pt x="0" y="30"/>
                    <a:pt x="0" y="33"/>
                    <a:pt x="2" y="35"/>
                  </a:cubicBezTo>
                  <a:cubicBezTo>
                    <a:pt x="9" y="45"/>
                    <a:pt x="15" y="56"/>
                    <a:pt x="20" y="66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1" y="72"/>
                    <a:pt x="32" y="71"/>
                    <a:pt x="34" y="7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2" y="48"/>
                    <a:pt x="74" y="42"/>
                    <a:pt x="71" y="38"/>
                  </a:cubicBezTo>
                  <a:lnTo>
                    <a:pt x="52" y="5"/>
                  </a:ln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18293088-D2CD-4392-ABD3-CBBE3D15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2859088"/>
              <a:ext cx="84138" cy="84138"/>
            </a:xfrm>
            <a:custGeom>
              <a:avLst/>
              <a:gdLst>
                <a:gd name="T0" fmla="*/ 6 w 73"/>
                <a:gd name="T1" fmla="*/ 53 h 73"/>
                <a:gd name="T2" fmla="*/ 37 w 73"/>
                <a:gd name="T3" fmla="*/ 71 h 73"/>
                <a:gd name="T4" fmla="*/ 42 w 73"/>
                <a:gd name="T5" fmla="*/ 73 h 73"/>
                <a:gd name="T6" fmla="*/ 45 w 73"/>
                <a:gd name="T7" fmla="*/ 72 h 73"/>
                <a:gd name="T8" fmla="*/ 51 w 73"/>
                <a:gd name="T9" fmla="*/ 68 h 73"/>
                <a:gd name="T10" fmla="*/ 71 w 73"/>
                <a:gd name="T11" fmla="*/ 34 h 73"/>
                <a:gd name="T12" fmla="*/ 67 w 73"/>
                <a:gd name="T13" fmla="*/ 20 h 73"/>
                <a:gd name="T14" fmla="*/ 34 w 73"/>
                <a:gd name="T15" fmla="*/ 1 h 73"/>
                <a:gd name="T16" fmla="*/ 29 w 73"/>
                <a:gd name="T17" fmla="*/ 0 h 73"/>
                <a:gd name="T18" fmla="*/ 27 w 73"/>
                <a:gd name="T19" fmla="*/ 0 h 73"/>
                <a:gd name="T20" fmla="*/ 21 w 73"/>
                <a:gd name="T21" fmla="*/ 5 h 73"/>
                <a:gd name="T22" fmla="*/ 1 w 73"/>
                <a:gd name="T23" fmla="*/ 39 h 73"/>
                <a:gd name="T24" fmla="*/ 0 w 73"/>
                <a:gd name="T25" fmla="*/ 47 h 73"/>
                <a:gd name="T26" fmla="*/ 6 w 73"/>
                <a:gd name="T27" fmla="*/ 53 h 73"/>
                <a:gd name="T28" fmla="*/ 6 w 73"/>
                <a:gd name="T29" fmla="*/ 53 h 73"/>
                <a:gd name="T30" fmla="*/ 6 w 73"/>
                <a:gd name="T3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3">
                  <a:moveTo>
                    <a:pt x="6" y="53"/>
                  </a:moveTo>
                  <a:cubicBezTo>
                    <a:pt x="16" y="58"/>
                    <a:pt x="27" y="64"/>
                    <a:pt x="37" y="71"/>
                  </a:cubicBezTo>
                  <a:cubicBezTo>
                    <a:pt x="39" y="72"/>
                    <a:pt x="40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7" y="72"/>
                    <a:pt x="49" y="70"/>
                    <a:pt x="51" y="6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3" y="29"/>
                    <a:pt x="72" y="23"/>
                    <a:pt x="67" y="2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2" y="3"/>
                    <a:pt x="21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4"/>
                    <a:pt x="0" y="47"/>
                  </a:cubicBezTo>
                  <a:cubicBezTo>
                    <a:pt x="1" y="49"/>
                    <a:pt x="3" y="52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BE78056-5EBF-40B6-8CC9-1AA9CCA64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750" y="3078163"/>
              <a:ext cx="69850" cy="65088"/>
            </a:xfrm>
            <a:custGeom>
              <a:avLst/>
              <a:gdLst>
                <a:gd name="T0" fmla="*/ 0 w 60"/>
                <a:gd name="T1" fmla="*/ 9 h 57"/>
                <a:gd name="T2" fmla="*/ 0 w 60"/>
                <a:gd name="T3" fmla="*/ 47 h 57"/>
                <a:gd name="T4" fmla="*/ 10 w 60"/>
                <a:gd name="T5" fmla="*/ 57 h 57"/>
                <a:gd name="T6" fmla="*/ 50 w 60"/>
                <a:gd name="T7" fmla="*/ 57 h 57"/>
                <a:gd name="T8" fmla="*/ 57 w 60"/>
                <a:gd name="T9" fmla="*/ 54 h 57"/>
                <a:gd name="T10" fmla="*/ 59 w 60"/>
                <a:gd name="T11" fmla="*/ 46 h 57"/>
                <a:gd name="T12" fmla="*/ 59 w 60"/>
                <a:gd name="T13" fmla="*/ 41 h 57"/>
                <a:gd name="T14" fmla="*/ 57 w 60"/>
                <a:gd name="T15" fmla="*/ 28 h 57"/>
                <a:gd name="T16" fmla="*/ 58 w 60"/>
                <a:gd name="T17" fmla="*/ 17 h 57"/>
                <a:gd name="T18" fmla="*/ 59 w 60"/>
                <a:gd name="T19" fmla="*/ 10 h 57"/>
                <a:gd name="T20" fmla="*/ 57 w 60"/>
                <a:gd name="T21" fmla="*/ 3 h 57"/>
                <a:gd name="T22" fmla="*/ 50 w 60"/>
                <a:gd name="T23" fmla="*/ 0 h 57"/>
                <a:gd name="T24" fmla="*/ 10 w 60"/>
                <a:gd name="T25" fmla="*/ 0 h 57"/>
                <a:gd name="T26" fmla="*/ 0 w 60"/>
                <a:gd name="T27" fmla="*/ 9 h 57"/>
                <a:gd name="T28" fmla="*/ 0 w 60"/>
                <a:gd name="T29" fmla="*/ 9 h 57"/>
                <a:gd name="T30" fmla="*/ 0 w 60"/>
                <a:gd name="T31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0" y="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4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7"/>
                    <a:pt x="55" y="56"/>
                    <a:pt x="57" y="54"/>
                  </a:cubicBezTo>
                  <a:cubicBezTo>
                    <a:pt x="59" y="52"/>
                    <a:pt x="60" y="49"/>
                    <a:pt x="59" y="46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8" y="36"/>
                    <a:pt x="57" y="32"/>
                    <a:pt x="57" y="28"/>
                  </a:cubicBezTo>
                  <a:cubicBezTo>
                    <a:pt x="57" y="25"/>
                    <a:pt x="58" y="21"/>
                    <a:pt x="58" y="17"/>
                  </a:cubicBezTo>
                  <a:cubicBezTo>
                    <a:pt x="59" y="15"/>
                    <a:pt x="59" y="12"/>
                    <a:pt x="59" y="10"/>
                  </a:cubicBezTo>
                  <a:cubicBezTo>
                    <a:pt x="60" y="8"/>
                    <a:pt x="59" y="5"/>
                    <a:pt x="57" y="3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9C10860-03FB-4EF8-9176-2133A0A5C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078163"/>
              <a:ext cx="69850" cy="65088"/>
            </a:xfrm>
            <a:custGeom>
              <a:avLst/>
              <a:gdLst>
                <a:gd name="T0" fmla="*/ 50 w 60"/>
                <a:gd name="T1" fmla="*/ 0 h 57"/>
                <a:gd name="T2" fmla="*/ 10 w 60"/>
                <a:gd name="T3" fmla="*/ 0 h 57"/>
                <a:gd name="T4" fmla="*/ 3 w 60"/>
                <a:gd name="T5" fmla="*/ 3 h 57"/>
                <a:gd name="T6" fmla="*/ 1 w 60"/>
                <a:gd name="T7" fmla="*/ 10 h 57"/>
                <a:gd name="T8" fmla="*/ 1 w 60"/>
                <a:gd name="T9" fmla="*/ 17 h 57"/>
                <a:gd name="T10" fmla="*/ 2 w 60"/>
                <a:gd name="T11" fmla="*/ 28 h 57"/>
                <a:gd name="T12" fmla="*/ 1 w 60"/>
                <a:gd name="T13" fmla="*/ 41 h 57"/>
                <a:gd name="T14" fmla="*/ 1 w 60"/>
                <a:gd name="T15" fmla="*/ 46 h 57"/>
                <a:gd name="T16" fmla="*/ 3 w 60"/>
                <a:gd name="T17" fmla="*/ 54 h 57"/>
                <a:gd name="T18" fmla="*/ 10 w 60"/>
                <a:gd name="T19" fmla="*/ 57 h 57"/>
                <a:gd name="T20" fmla="*/ 50 w 60"/>
                <a:gd name="T21" fmla="*/ 57 h 57"/>
                <a:gd name="T22" fmla="*/ 60 w 60"/>
                <a:gd name="T23" fmla="*/ 47 h 57"/>
                <a:gd name="T24" fmla="*/ 60 w 60"/>
                <a:gd name="T25" fmla="*/ 9 h 57"/>
                <a:gd name="T26" fmla="*/ 50 w 60"/>
                <a:gd name="T27" fmla="*/ 0 h 57"/>
                <a:gd name="T28" fmla="*/ 50 w 60"/>
                <a:gd name="T29" fmla="*/ 0 h 57"/>
                <a:gd name="T30" fmla="*/ 50 w 60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2" y="21"/>
                    <a:pt x="2" y="25"/>
                    <a:pt x="2" y="28"/>
                  </a:cubicBezTo>
                  <a:cubicBezTo>
                    <a:pt x="2" y="32"/>
                    <a:pt x="2" y="36"/>
                    <a:pt x="1" y="41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5" y="56"/>
                    <a:pt x="7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6" y="57"/>
                    <a:pt x="60" y="53"/>
                    <a:pt x="60" y="4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4"/>
                    <a:pt x="56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38BDD4E8-8CD3-43AD-A0CF-08156DFB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3190875"/>
              <a:ext cx="82550" cy="82550"/>
            </a:xfrm>
            <a:custGeom>
              <a:avLst/>
              <a:gdLst>
                <a:gd name="T0" fmla="*/ 6 w 71"/>
                <a:gd name="T1" fmla="*/ 53 h 72"/>
                <a:gd name="T2" fmla="*/ 37 w 71"/>
                <a:gd name="T3" fmla="*/ 71 h 72"/>
                <a:gd name="T4" fmla="*/ 42 w 71"/>
                <a:gd name="T5" fmla="*/ 72 h 72"/>
                <a:gd name="T6" fmla="*/ 45 w 71"/>
                <a:gd name="T7" fmla="*/ 72 h 72"/>
                <a:gd name="T8" fmla="*/ 50 w 71"/>
                <a:gd name="T9" fmla="*/ 67 h 72"/>
                <a:gd name="T10" fmla="*/ 69 w 71"/>
                <a:gd name="T11" fmla="*/ 34 h 72"/>
                <a:gd name="T12" fmla="*/ 70 w 71"/>
                <a:gd name="T13" fmla="*/ 27 h 72"/>
                <a:gd name="T14" fmla="*/ 66 w 71"/>
                <a:gd name="T15" fmla="*/ 21 h 72"/>
                <a:gd name="T16" fmla="*/ 31 w 71"/>
                <a:gd name="T17" fmla="*/ 1 h 72"/>
                <a:gd name="T18" fmla="*/ 26 w 71"/>
                <a:gd name="T19" fmla="*/ 0 h 72"/>
                <a:gd name="T20" fmla="*/ 23 w 71"/>
                <a:gd name="T21" fmla="*/ 0 h 72"/>
                <a:gd name="T22" fmla="*/ 18 w 71"/>
                <a:gd name="T23" fmla="*/ 6 h 72"/>
                <a:gd name="T24" fmla="*/ 2 w 71"/>
                <a:gd name="T25" fmla="*/ 40 h 72"/>
                <a:gd name="T26" fmla="*/ 6 w 71"/>
                <a:gd name="T27" fmla="*/ 53 h 72"/>
                <a:gd name="T28" fmla="*/ 6 w 71"/>
                <a:gd name="T29" fmla="*/ 53 h 72"/>
                <a:gd name="T30" fmla="*/ 6 w 71"/>
                <a:gd name="T3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2">
                  <a:moveTo>
                    <a:pt x="6" y="53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9" y="71"/>
                    <a:pt x="40" y="72"/>
                    <a:pt x="42" y="72"/>
                  </a:cubicBezTo>
                  <a:cubicBezTo>
                    <a:pt x="43" y="72"/>
                    <a:pt x="44" y="72"/>
                    <a:pt x="45" y="72"/>
                  </a:cubicBezTo>
                  <a:cubicBezTo>
                    <a:pt x="47" y="71"/>
                    <a:pt x="49" y="69"/>
                    <a:pt x="50" y="6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1" y="32"/>
                    <a:pt x="71" y="29"/>
                    <a:pt x="70" y="27"/>
                  </a:cubicBezTo>
                  <a:cubicBezTo>
                    <a:pt x="70" y="24"/>
                    <a:pt x="68" y="22"/>
                    <a:pt x="66" y="2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1" y="1"/>
                    <a:pt x="19" y="3"/>
                    <a:pt x="18" y="6"/>
                  </a:cubicBezTo>
                  <a:cubicBezTo>
                    <a:pt x="13" y="17"/>
                    <a:pt x="8" y="29"/>
                    <a:pt x="2" y="40"/>
                  </a:cubicBezTo>
                  <a:cubicBezTo>
                    <a:pt x="0" y="45"/>
                    <a:pt x="2" y="50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681CDDB7-53FD-4938-B865-092E3D393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3190875"/>
              <a:ext cx="82550" cy="82550"/>
            </a:xfrm>
            <a:custGeom>
              <a:avLst/>
              <a:gdLst>
                <a:gd name="T0" fmla="*/ 47 w 71"/>
                <a:gd name="T1" fmla="*/ 0 h 72"/>
                <a:gd name="T2" fmla="*/ 44 w 71"/>
                <a:gd name="T3" fmla="*/ 0 h 72"/>
                <a:gd name="T4" fmla="*/ 39 w 71"/>
                <a:gd name="T5" fmla="*/ 1 h 72"/>
                <a:gd name="T6" fmla="*/ 5 w 71"/>
                <a:gd name="T7" fmla="*/ 21 h 72"/>
                <a:gd name="T8" fmla="*/ 0 w 71"/>
                <a:gd name="T9" fmla="*/ 27 h 72"/>
                <a:gd name="T10" fmla="*/ 1 w 71"/>
                <a:gd name="T11" fmla="*/ 34 h 72"/>
                <a:gd name="T12" fmla="*/ 20 w 71"/>
                <a:gd name="T13" fmla="*/ 67 h 72"/>
                <a:gd name="T14" fmla="*/ 29 w 71"/>
                <a:gd name="T15" fmla="*/ 72 h 72"/>
                <a:gd name="T16" fmla="*/ 34 w 71"/>
                <a:gd name="T17" fmla="*/ 71 h 72"/>
                <a:gd name="T18" fmla="*/ 65 w 71"/>
                <a:gd name="T19" fmla="*/ 53 h 72"/>
                <a:gd name="T20" fmla="*/ 68 w 71"/>
                <a:gd name="T21" fmla="*/ 40 h 72"/>
                <a:gd name="T22" fmla="*/ 53 w 71"/>
                <a:gd name="T23" fmla="*/ 6 h 72"/>
                <a:gd name="T24" fmla="*/ 47 w 71"/>
                <a:gd name="T25" fmla="*/ 0 h 72"/>
                <a:gd name="T26" fmla="*/ 47 w 71"/>
                <a:gd name="T27" fmla="*/ 0 h 72"/>
                <a:gd name="T28" fmla="*/ 47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7" y="0"/>
                  </a:move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0" y="32"/>
                    <a:pt x="1" y="3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70"/>
                    <a:pt x="25" y="72"/>
                    <a:pt x="29" y="72"/>
                  </a:cubicBezTo>
                  <a:cubicBezTo>
                    <a:pt x="30" y="72"/>
                    <a:pt x="32" y="71"/>
                    <a:pt x="34" y="71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9" y="50"/>
                    <a:pt x="71" y="45"/>
                    <a:pt x="68" y="40"/>
                  </a:cubicBezTo>
                  <a:cubicBezTo>
                    <a:pt x="63" y="29"/>
                    <a:pt x="58" y="17"/>
                    <a:pt x="53" y="6"/>
                  </a:cubicBezTo>
                  <a:cubicBezTo>
                    <a:pt x="52" y="3"/>
                    <a:pt x="50" y="1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6" name="Group 145">
            <a:extLst>
              <a:ext uri="{FF2B5EF4-FFF2-40B4-BE49-F238E27FC236}">
                <a16:creationId xmlns:a16="http://schemas.microsoft.com/office/drawing/2014/main" id="{6BBD8026-4A25-44F2-BE53-A108249468DC}"/>
              </a:ext>
            </a:extLst>
          </p:cNvPr>
          <p:cNvGrpSpPr/>
          <p:nvPr/>
        </p:nvGrpSpPr>
        <p:grpSpPr>
          <a:xfrm>
            <a:off x="701244" y="4449838"/>
            <a:ext cx="306156" cy="393002"/>
            <a:chOff x="1555750" y="2833687"/>
            <a:chExt cx="554038" cy="711201"/>
          </a:xfrm>
          <a:solidFill>
            <a:schemeClr val="bg1"/>
          </a:solidFill>
        </p:grpSpPr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EC65C713-D715-4977-98B7-22B013AD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6725" y="3405188"/>
              <a:ext cx="192088" cy="55563"/>
            </a:xfrm>
            <a:custGeom>
              <a:avLst/>
              <a:gdLst>
                <a:gd name="T0" fmla="*/ 165 w 165"/>
                <a:gd name="T1" fmla="*/ 24 h 48"/>
                <a:gd name="T2" fmla="*/ 142 w 165"/>
                <a:gd name="T3" fmla="*/ 0 h 48"/>
                <a:gd name="T4" fmla="*/ 23 w 165"/>
                <a:gd name="T5" fmla="*/ 0 h 48"/>
                <a:gd name="T6" fmla="*/ 0 w 165"/>
                <a:gd name="T7" fmla="*/ 24 h 48"/>
                <a:gd name="T8" fmla="*/ 23 w 165"/>
                <a:gd name="T9" fmla="*/ 48 h 48"/>
                <a:gd name="T10" fmla="*/ 142 w 165"/>
                <a:gd name="T11" fmla="*/ 48 h 48"/>
                <a:gd name="T12" fmla="*/ 165 w 165"/>
                <a:gd name="T13" fmla="*/ 24 h 48"/>
                <a:gd name="T14" fmla="*/ 165 w 165"/>
                <a:gd name="T15" fmla="*/ 24 h 48"/>
                <a:gd name="T16" fmla="*/ 165 w 165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8">
                  <a:moveTo>
                    <a:pt x="165" y="24"/>
                  </a:moveTo>
                  <a:cubicBezTo>
                    <a:pt x="165" y="11"/>
                    <a:pt x="155" y="0"/>
                    <a:pt x="1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5" y="48"/>
                    <a:pt x="165" y="37"/>
                    <a:pt x="165" y="24"/>
                  </a:cubicBezTo>
                  <a:close/>
                  <a:moveTo>
                    <a:pt x="165" y="24"/>
                  </a:moveTo>
                  <a:cubicBezTo>
                    <a:pt x="165" y="24"/>
                    <a:pt x="165" y="24"/>
                    <a:pt x="16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71FC4066-CC00-47D6-B6CA-C865947F4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838" y="3487738"/>
              <a:ext cx="169863" cy="57150"/>
            </a:xfrm>
            <a:custGeom>
              <a:avLst/>
              <a:gdLst>
                <a:gd name="T0" fmla="*/ 25 w 146"/>
                <a:gd name="T1" fmla="*/ 0 h 49"/>
                <a:gd name="T2" fmla="*/ 0 w 146"/>
                <a:gd name="T3" fmla="*/ 25 h 49"/>
                <a:gd name="T4" fmla="*/ 25 w 146"/>
                <a:gd name="T5" fmla="*/ 49 h 49"/>
                <a:gd name="T6" fmla="*/ 121 w 146"/>
                <a:gd name="T7" fmla="*/ 49 h 49"/>
                <a:gd name="T8" fmla="*/ 146 w 146"/>
                <a:gd name="T9" fmla="*/ 25 h 49"/>
                <a:gd name="T10" fmla="*/ 121 w 146"/>
                <a:gd name="T11" fmla="*/ 0 h 49"/>
                <a:gd name="T12" fmla="*/ 25 w 146"/>
                <a:gd name="T13" fmla="*/ 0 h 49"/>
                <a:gd name="T14" fmla="*/ 25 w 146"/>
                <a:gd name="T15" fmla="*/ 0 h 49"/>
                <a:gd name="T16" fmla="*/ 25 w 1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5" y="49"/>
                    <a:pt x="146" y="38"/>
                    <a:pt x="146" y="25"/>
                  </a:cubicBezTo>
                  <a:cubicBezTo>
                    <a:pt x="146" y="11"/>
                    <a:pt x="135" y="0"/>
                    <a:pt x="121" y="0"/>
                  </a:cubicBezTo>
                  <a:lnTo>
                    <a:pt x="25" y="0"/>
                  </a:ln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72">
              <a:extLst>
                <a:ext uri="{FF2B5EF4-FFF2-40B4-BE49-F238E27FC236}">
                  <a16:creationId xmlns:a16="http://schemas.microsoft.com/office/drawing/2014/main" id="{5C65478A-F9E9-4253-B8A5-059783E1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925763"/>
              <a:ext cx="366713" cy="452438"/>
            </a:xfrm>
            <a:custGeom>
              <a:avLst/>
              <a:gdLst>
                <a:gd name="T0" fmla="*/ 157 w 315"/>
                <a:gd name="T1" fmla="*/ 0 h 390"/>
                <a:gd name="T2" fmla="*/ 0 w 315"/>
                <a:gd name="T3" fmla="*/ 158 h 390"/>
                <a:gd name="T4" fmla="*/ 38 w 315"/>
                <a:gd name="T5" fmla="*/ 274 h 390"/>
                <a:gd name="T6" fmla="*/ 74 w 315"/>
                <a:gd name="T7" fmla="*/ 380 h 390"/>
                <a:gd name="T8" fmla="*/ 83 w 315"/>
                <a:gd name="T9" fmla="*/ 390 h 390"/>
                <a:gd name="T10" fmla="*/ 232 w 315"/>
                <a:gd name="T11" fmla="*/ 390 h 390"/>
                <a:gd name="T12" fmla="*/ 241 w 315"/>
                <a:gd name="T13" fmla="*/ 380 h 390"/>
                <a:gd name="T14" fmla="*/ 277 w 315"/>
                <a:gd name="T15" fmla="*/ 273 h 390"/>
                <a:gd name="T16" fmla="*/ 315 w 315"/>
                <a:gd name="T17" fmla="*/ 158 h 390"/>
                <a:gd name="T18" fmla="*/ 157 w 315"/>
                <a:gd name="T19" fmla="*/ 0 h 390"/>
                <a:gd name="T20" fmla="*/ 157 w 315"/>
                <a:gd name="T21" fmla="*/ 0 h 390"/>
                <a:gd name="T22" fmla="*/ 157 w 315"/>
                <a:gd name="T2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90">
                  <a:moveTo>
                    <a:pt x="157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197"/>
                    <a:pt x="19" y="237"/>
                    <a:pt x="38" y="274"/>
                  </a:cubicBezTo>
                  <a:cubicBezTo>
                    <a:pt x="56" y="311"/>
                    <a:pt x="74" y="346"/>
                    <a:pt x="74" y="380"/>
                  </a:cubicBezTo>
                  <a:cubicBezTo>
                    <a:pt x="74" y="386"/>
                    <a:pt x="78" y="390"/>
                    <a:pt x="83" y="390"/>
                  </a:cubicBezTo>
                  <a:cubicBezTo>
                    <a:pt x="232" y="390"/>
                    <a:pt x="232" y="390"/>
                    <a:pt x="232" y="390"/>
                  </a:cubicBezTo>
                  <a:cubicBezTo>
                    <a:pt x="237" y="390"/>
                    <a:pt x="241" y="386"/>
                    <a:pt x="241" y="380"/>
                  </a:cubicBezTo>
                  <a:cubicBezTo>
                    <a:pt x="241" y="345"/>
                    <a:pt x="260" y="308"/>
                    <a:pt x="277" y="273"/>
                  </a:cubicBezTo>
                  <a:cubicBezTo>
                    <a:pt x="296" y="236"/>
                    <a:pt x="315" y="197"/>
                    <a:pt x="315" y="158"/>
                  </a:cubicBezTo>
                  <a:cubicBezTo>
                    <a:pt x="315" y="71"/>
                    <a:pt x="244" y="0"/>
                    <a:pt x="157" y="0"/>
                  </a:cubicBezTo>
                  <a:close/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1F89D5AB-3F3E-415F-98E9-60FD6CE29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2947988"/>
              <a:ext cx="85725" cy="82550"/>
            </a:xfrm>
            <a:custGeom>
              <a:avLst/>
              <a:gdLst>
                <a:gd name="T0" fmla="*/ 35 w 74"/>
                <a:gd name="T1" fmla="*/ 1 h 72"/>
                <a:gd name="T2" fmla="*/ 30 w 74"/>
                <a:gd name="T3" fmla="*/ 0 h 72"/>
                <a:gd name="T4" fmla="*/ 27 w 74"/>
                <a:gd name="T5" fmla="*/ 0 h 72"/>
                <a:gd name="T6" fmla="*/ 21 w 74"/>
                <a:gd name="T7" fmla="*/ 5 h 72"/>
                <a:gd name="T8" fmla="*/ 2 w 74"/>
                <a:gd name="T9" fmla="*/ 38 h 72"/>
                <a:gd name="T10" fmla="*/ 6 w 74"/>
                <a:gd name="T11" fmla="*/ 51 h 72"/>
                <a:gd name="T12" fmla="*/ 40 w 74"/>
                <a:gd name="T13" fmla="*/ 71 h 72"/>
                <a:gd name="T14" fmla="*/ 45 w 74"/>
                <a:gd name="T15" fmla="*/ 72 h 72"/>
                <a:gd name="T16" fmla="*/ 48 w 74"/>
                <a:gd name="T17" fmla="*/ 71 h 72"/>
                <a:gd name="T18" fmla="*/ 54 w 74"/>
                <a:gd name="T19" fmla="*/ 66 h 72"/>
                <a:gd name="T20" fmla="*/ 72 w 74"/>
                <a:gd name="T21" fmla="*/ 35 h 72"/>
                <a:gd name="T22" fmla="*/ 74 w 74"/>
                <a:gd name="T23" fmla="*/ 27 h 72"/>
                <a:gd name="T24" fmla="*/ 69 w 74"/>
                <a:gd name="T25" fmla="*/ 21 h 72"/>
                <a:gd name="T26" fmla="*/ 35 w 74"/>
                <a:gd name="T27" fmla="*/ 1 h 72"/>
                <a:gd name="T28" fmla="*/ 35 w 74"/>
                <a:gd name="T29" fmla="*/ 1 h 72"/>
                <a:gd name="T30" fmla="*/ 35 w 74"/>
                <a:gd name="T3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35" y="1"/>
                  </a:move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1"/>
                    <a:pt x="23" y="2"/>
                    <a:pt x="21" y="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1" y="48"/>
                    <a:pt x="6" y="5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72"/>
                    <a:pt x="45" y="72"/>
                  </a:cubicBezTo>
                  <a:cubicBezTo>
                    <a:pt x="46" y="72"/>
                    <a:pt x="47" y="72"/>
                    <a:pt x="48" y="71"/>
                  </a:cubicBezTo>
                  <a:cubicBezTo>
                    <a:pt x="50" y="71"/>
                    <a:pt x="53" y="69"/>
                    <a:pt x="54" y="66"/>
                  </a:cubicBezTo>
                  <a:cubicBezTo>
                    <a:pt x="59" y="55"/>
                    <a:pt x="65" y="45"/>
                    <a:pt x="72" y="35"/>
                  </a:cubicBezTo>
                  <a:cubicBezTo>
                    <a:pt x="73" y="33"/>
                    <a:pt x="74" y="30"/>
                    <a:pt x="74" y="27"/>
                  </a:cubicBezTo>
                  <a:cubicBezTo>
                    <a:pt x="73" y="25"/>
                    <a:pt x="71" y="22"/>
                    <a:pt x="69" y="21"/>
                  </a:cubicBezTo>
                  <a:lnTo>
                    <a:pt x="35" y="1"/>
                  </a:ln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0D1EE2A6-E69A-4168-9587-3CF02692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2833687"/>
              <a:ext cx="65088" cy="68263"/>
            </a:xfrm>
            <a:custGeom>
              <a:avLst/>
              <a:gdLst>
                <a:gd name="T0" fmla="*/ 10 w 57"/>
                <a:gd name="T1" fmla="*/ 59 h 59"/>
                <a:gd name="T2" fmla="*/ 17 w 57"/>
                <a:gd name="T3" fmla="*/ 58 h 59"/>
                <a:gd name="T4" fmla="*/ 28 w 57"/>
                <a:gd name="T5" fmla="*/ 57 h 59"/>
                <a:gd name="T6" fmla="*/ 40 w 57"/>
                <a:gd name="T7" fmla="*/ 58 h 59"/>
                <a:gd name="T8" fmla="*/ 46 w 57"/>
                <a:gd name="T9" fmla="*/ 59 h 59"/>
                <a:gd name="T10" fmla="*/ 47 w 57"/>
                <a:gd name="T11" fmla="*/ 59 h 59"/>
                <a:gd name="T12" fmla="*/ 54 w 57"/>
                <a:gd name="T13" fmla="*/ 57 h 59"/>
                <a:gd name="T14" fmla="*/ 57 w 57"/>
                <a:gd name="T15" fmla="*/ 50 h 59"/>
                <a:gd name="T16" fmla="*/ 57 w 57"/>
                <a:gd name="T17" fmla="*/ 10 h 59"/>
                <a:gd name="T18" fmla="*/ 47 w 57"/>
                <a:gd name="T19" fmla="*/ 0 h 59"/>
                <a:gd name="T20" fmla="*/ 9 w 57"/>
                <a:gd name="T21" fmla="*/ 0 h 59"/>
                <a:gd name="T22" fmla="*/ 0 w 57"/>
                <a:gd name="T23" fmla="*/ 10 h 59"/>
                <a:gd name="T24" fmla="*/ 0 w 57"/>
                <a:gd name="T25" fmla="*/ 50 h 59"/>
                <a:gd name="T26" fmla="*/ 3 w 57"/>
                <a:gd name="T27" fmla="*/ 57 h 59"/>
                <a:gd name="T28" fmla="*/ 9 w 57"/>
                <a:gd name="T29" fmla="*/ 59 h 59"/>
                <a:gd name="T30" fmla="*/ 10 w 57"/>
                <a:gd name="T31" fmla="*/ 59 h 59"/>
                <a:gd name="T32" fmla="*/ 10 w 57"/>
                <a:gd name="T33" fmla="*/ 59 h 59"/>
                <a:gd name="T34" fmla="*/ 10 w 57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9">
                  <a:moveTo>
                    <a:pt x="10" y="59"/>
                  </a:moveTo>
                  <a:cubicBezTo>
                    <a:pt x="12" y="59"/>
                    <a:pt x="15" y="59"/>
                    <a:pt x="17" y="58"/>
                  </a:cubicBezTo>
                  <a:cubicBezTo>
                    <a:pt x="21" y="58"/>
                    <a:pt x="25" y="57"/>
                    <a:pt x="28" y="57"/>
                  </a:cubicBezTo>
                  <a:cubicBezTo>
                    <a:pt x="32" y="57"/>
                    <a:pt x="36" y="58"/>
                    <a:pt x="40" y="58"/>
                  </a:cubicBezTo>
                  <a:cubicBezTo>
                    <a:pt x="42" y="59"/>
                    <a:pt x="44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9"/>
                    <a:pt x="52" y="58"/>
                    <a:pt x="54" y="57"/>
                  </a:cubicBezTo>
                  <a:cubicBezTo>
                    <a:pt x="56" y="55"/>
                    <a:pt x="57" y="52"/>
                    <a:pt x="57" y="5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4"/>
                    <a:pt x="53" y="0"/>
                    <a:pt x="4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5"/>
                    <a:pt x="3" y="57"/>
                  </a:cubicBezTo>
                  <a:cubicBezTo>
                    <a:pt x="5" y="58"/>
                    <a:pt x="7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lose/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75">
              <a:extLst>
                <a:ext uri="{FF2B5EF4-FFF2-40B4-BE49-F238E27FC236}">
                  <a16:creationId xmlns:a16="http://schemas.microsoft.com/office/drawing/2014/main" id="{CD830823-CF1B-4677-82E9-651CC6F7B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2859088"/>
              <a:ext cx="82550" cy="84138"/>
            </a:xfrm>
            <a:custGeom>
              <a:avLst/>
              <a:gdLst>
                <a:gd name="T0" fmla="*/ 27 w 72"/>
                <a:gd name="T1" fmla="*/ 72 h 73"/>
                <a:gd name="T2" fmla="*/ 29 w 72"/>
                <a:gd name="T3" fmla="*/ 73 h 73"/>
                <a:gd name="T4" fmla="*/ 35 w 72"/>
                <a:gd name="T5" fmla="*/ 71 h 73"/>
                <a:gd name="T6" fmla="*/ 66 w 72"/>
                <a:gd name="T7" fmla="*/ 53 h 73"/>
                <a:gd name="T8" fmla="*/ 71 w 72"/>
                <a:gd name="T9" fmla="*/ 47 h 73"/>
                <a:gd name="T10" fmla="*/ 71 w 72"/>
                <a:gd name="T11" fmla="*/ 39 h 73"/>
                <a:gd name="T12" fmla="*/ 51 w 72"/>
                <a:gd name="T13" fmla="*/ 5 h 73"/>
                <a:gd name="T14" fmla="*/ 43 w 72"/>
                <a:gd name="T15" fmla="*/ 0 h 73"/>
                <a:gd name="T16" fmla="*/ 38 w 72"/>
                <a:gd name="T17" fmla="*/ 1 h 73"/>
                <a:gd name="T18" fmla="*/ 5 w 72"/>
                <a:gd name="T19" fmla="*/ 20 h 73"/>
                <a:gd name="T20" fmla="*/ 0 w 72"/>
                <a:gd name="T21" fmla="*/ 26 h 73"/>
                <a:gd name="T22" fmla="*/ 1 w 72"/>
                <a:gd name="T23" fmla="*/ 34 h 73"/>
                <a:gd name="T24" fmla="*/ 21 w 72"/>
                <a:gd name="T25" fmla="*/ 68 h 73"/>
                <a:gd name="T26" fmla="*/ 27 w 72"/>
                <a:gd name="T27" fmla="*/ 72 h 73"/>
                <a:gd name="T28" fmla="*/ 27 w 72"/>
                <a:gd name="T29" fmla="*/ 72 h 73"/>
                <a:gd name="T30" fmla="*/ 27 w 72"/>
                <a:gd name="T3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3">
                  <a:moveTo>
                    <a:pt x="27" y="72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31" y="73"/>
                    <a:pt x="33" y="72"/>
                    <a:pt x="35" y="71"/>
                  </a:cubicBezTo>
                  <a:cubicBezTo>
                    <a:pt x="45" y="64"/>
                    <a:pt x="55" y="58"/>
                    <a:pt x="66" y="53"/>
                  </a:cubicBezTo>
                  <a:cubicBezTo>
                    <a:pt x="69" y="52"/>
                    <a:pt x="71" y="49"/>
                    <a:pt x="71" y="47"/>
                  </a:cubicBezTo>
                  <a:cubicBezTo>
                    <a:pt x="72" y="44"/>
                    <a:pt x="72" y="41"/>
                    <a:pt x="71" y="39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41" y="0"/>
                    <a:pt x="39" y="1"/>
                    <a:pt x="38" y="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9"/>
                    <a:pt x="0" y="31"/>
                    <a:pt x="1" y="34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70"/>
                    <a:pt x="25" y="72"/>
                    <a:pt x="27" y="72"/>
                  </a:cubicBezTo>
                  <a:close/>
                  <a:moveTo>
                    <a:pt x="27" y="72"/>
                  </a:moveTo>
                  <a:cubicBezTo>
                    <a:pt x="27" y="72"/>
                    <a:pt x="27" y="72"/>
                    <a:pt x="2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76">
              <a:extLst>
                <a:ext uri="{FF2B5EF4-FFF2-40B4-BE49-F238E27FC236}">
                  <a16:creationId xmlns:a16="http://schemas.microsoft.com/office/drawing/2014/main" id="{DA7A0495-9CCE-41B1-A07C-6032D9F2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2947988"/>
              <a:ext cx="85725" cy="82550"/>
            </a:xfrm>
            <a:custGeom>
              <a:avLst/>
              <a:gdLst>
                <a:gd name="T0" fmla="*/ 52 w 74"/>
                <a:gd name="T1" fmla="*/ 5 h 72"/>
                <a:gd name="T2" fmla="*/ 47 w 74"/>
                <a:gd name="T3" fmla="*/ 0 h 72"/>
                <a:gd name="T4" fmla="*/ 44 w 74"/>
                <a:gd name="T5" fmla="*/ 0 h 72"/>
                <a:gd name="T6" fmla="*/ 39 w 74"/>
                <a:gd name="T7" fmla="*/ 1 h 72"/>
                <a:gd name="T8" fmla="*/ 5 w 74"/>
                <a:gd name="T9" fmla="*/ 21 h 72"/>
                <a:gd name="T10" fmla="*/ 0 w 74"/>
                <a:gd name="T11" fmla="*/ 27 h 72"/>
                <a:gd name="T12" fmla="*/ 2 w 74"/>
                <a:gd name="T13" fmla="*/ 35 h 72"/>
                <a:gd name="T14" fmla="*/ 20 w 74"/>
                <a:gd name="T15" fmla="*/ 66 h 72"/>
                <a:gd name="T16" fmla="*/ 26 w 74"/>
                <a:gd name="T17" fmla="*/ 71 h 72"/>
                <a:gd name="T18" fmla="*/ 29 w 74"/>
                <a:gd name="T19" fmla="*/ 72 h 72"/>
                <a:gd name="T20" fmla="*/ 34 w 74"/>
                <a:gd name="T21" fmla="*/ 71 h 72"/>
                <a:gd name="T22" fmla="*/ 68 w 74"/>
                <a:gd name="T23" fmla="*/ 51 h 72"/>
                <a:gd name="T24" fmla="*/ 71 w 74"/>
                <a:gd name="T25" fmla="*/ 38 h 72"/>
                <a:gd name="T26" fmla="*/ 52 w 74"/>
                <a:gd name="T27" fmla="*/ 5 h 72"/>
                <a:gd name="T28" fmla="*/ 52 w 74"/>
                <a:gd name="T29" fmla="*/ 5 h 72"/>
                <a:gd name="T30" fmla="*/ 52 w 74"/>
                <a:gd name="T3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52" y="5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5"/>
                    <a:pt x="0" y="27"/>
                  </a:cubicBezTo>
                  <a:cubicBezTo>
                    <a:pt x="0" y="30"/>
                    <a:pt x="0" y="33"/>
                    <a:pt x="2" y="35"/>
                  </a:cubicBezTo>
                  <a:cubicBezTo>
                    <a:pt x="9" y="45"/>
                    <a:pt x="15" y="56"/>
                    <a:pt x="20" y="66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1" y="72"/>
                    <a:pt x="32" y="71"/>
                    <a:pt x="34" y="7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2" y="48"/>
                    <a:pt x="74" y="42"/>
                    <a:pt x="71" y="38"/>
                  </a:cubicBezTo>
                  <a:lnTo>
                    <a:pt x="52" y="5"/>
                  </a:ln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77">
              <a:extLst>
                <a:ext uri="{FF2B5EF4-FFF2-40B4-BE49-F238E27FC236}">
                  <a16:creationId xmlns:a16="http://schemas.microsoft.com/office/drawing/2014/main" id="{18293088-D2CD-4392-ABD3-CBBE3D15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2859088"/>
              <a:ext cx="84138" cy="84138"/>
            </a:xfrm>
            <a:custGeom>
              <a:avLst/>
              <a:gdLst>
                <a:gd name="T0" fmla="*/ 6 w 73"/>
                <a:gd name="T1" fmla="*/ 53 h 73"/>
                <a:gd name="T2" fmla="*/ 37 w 73"/>
                <a:gd name="T3" fmla="*/ 71 h 73"/>
                <a:gd name="T4" fmla="*/ 42 w 73"/>
                <a:gd name="T5" fmla="*/ 73 h 73"/>
                <a:gd name="T6" fmla="*/ 45 w 73"/>
                <a:gd name="T7" fmla="*/ 72 h 73"/>
                <a:gd name="T8" fmla="*/ 51 w 73"/>
                <a:gd name="T9" fmla="*/ 68 h 73"/>
                <a:gd name="T10" fmla="*/ 71 w 73"/>
                <a:gd name="T11" fmla="*/ 34 h 73"/>
                <a:gd name="T12" fmla="*/ 67 w 73"/>
                <a:gd name="T13" fmla="*/ 20 h 73"/>
                <a:gd name="T14" fmla="*/ 34 w 73"/>
                <a:gd name="T15" fmla="*/ 1 h 73"/>
                <a:gd name="T16" fmla="*/ 29 w 73"/>
                <a:gd name="T17" fmla="*/ 0 h 73"/>
                <a:gd name="T18" fmla="*/ 27 w 73"/>
                <a:gd name="T19" fmla="*/ 0 h 73"/>
                <a:gd name="T20" fmla="*/ 21 w 73"/>
                <a:gd name="T21" fmla="*/ 5 h 73"/>
                <a:gd name="T22" fmla="*/ 1 w 73"/>
                <a:gd name="T23" fmla="*/ 39 h 73"/>
                <a:gd name="T24" fmla="*/ 0 w 73"/>
                <a:gd name="T25" fmla="*/ 47 h 73"/>
                <a:gd name="T26" fmla="*/ 6 w 73"/>
                <a:gd name="T27" fmla="*/ 53 h 73"/>
                <a:gd name="T28" fmla="*/ 6 w 73"/>
                <a:gd name="T29" fmla="*/ 53 h 73"/>
                <a:gd name="T30" fmla="*/ 6 w 73"/>
                <a:gd name="T3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3">
                  <a:moveTo>
                    <a:pt x="6" y="53"/>
                  </a:moveTo>
                  <a:cubicBezTo>
                    <a:pt x="16" y="58"/>
                    <a:pt x="27" y="64"/>
                    <a:pt x="37" y="71"/>
                  </a:cubicBezTo>
                  <a:cubicBezTo>
                    <a:pt x="39" y="72"/>
                    <a:pt x="40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7" y="72"/>
                    <a:pt x="49" y="70"/>
                    <a:pt x="51" y="6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3" y="29"/>
                    <a:pt x="72" y="23"/>
                    <a:pt x="67" y="2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2" y="3"/>
                    <a:pt x="21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4"/>
                    <a:pt x="0" y="47"/>
                  </a:cubicBezTo>
                  <a:cubicBezTo>
                    <a:pt x="1" y="49"/>
                    <a:pt x="3" y="52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78">
              <a:extLst>
                <a:ext uri="{FF2B5EF4-FFF2-40B4-BE49-F238E27FC236}">
                  <a16:creationId xmlns:a16="http://schemas.microsoft.com/office/drawing/2014/main" id="{BBE78056-5EBF-40B6-8CC9-1AA9CCA64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750" y="3078163"/>
              <a:ext cx="69850" cy="65088"/>
            </a:xfrm>
            <a:custGeom>
              <a:avLst/>
              <a:gdLst>
                <a:gd name="T0" fmla="*/ 0 w 60"/>
                <a:gd name="T1" fmla="*/ 9 h 57"/>
                <a:gd name="T2" fmla="*/ 0 w 60"/>
                <a:gd name="T3" fmla="*/ 47 h 57"/>
                <a:gd name="T4" fmla="*/ 10 w 60"/>
                <a:gd name="T5" fmla="*/ 57 h 57"/>
                <a:gd name="T6" fmla="*/ 50 w 60"/>
                <a:gd name="T7" fmla="*/ 57 h 57"/>
                <a:gd name="T8" fmla="*/ 57 w 60"/>
                <a:gd name="T9" fmla="*/ 54 h 57"/>
                <a:gd name="T10" fmla="*/ 59 w 60"/>
                <a:gd name="T11" fmla="*/ 46 h 57"/>
                <a:gd name="T12" fmla="*/ 59 w 60"/>
                <a:gd name="T13" fmla="*/ 41 h 57"/>
                <a:gd name="T14" fmla="*/ 57 w 60"/>
                <a:gd name="T15" fmla="*/ 28 h 57"/>
                <a:gd name="T16" fmla="*/ 58 w 60"/>
                <a:gd name="T17" fmla="*/ 17 h 57"/>
                <a:gd name="T18" fmla="*/ 59 w 60"/>
                <a:gd name="T19" fmla="*/ 10 h 57"/>
                <a:gd name="T20" fmla="*/ 57 w 60"/>
                <a:gd name="T21" fmla="*/ 3 h 57"/>
                <a:gd name="T22" fmla="*/ 50 w 60"/>
                <a:gd name="T23" fmla="*/ 0 h 57"/>
                <a:gd name="T24" fmla="*/ 10 w 60"/>
                <a:gd name="T25" fmla="*/ 0 h 57"/>
                <a:gd name="T26" fmla="*/ 0 w 60"/>
                <a:gd name="T27" fmla="*/ 9 h 57"/>
                <a:gd name="T28" fmla="*/ 0 w 60"/>
                <a:gd name="T29" fmla="*/ 9 h 57"/>
                <a:gd name="T30" fmla="*/ 0 w 60"/>
                <a:gd name="T31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0" y="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4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7"/>
                    <a:pt x="55" y="56"/>
                    <a:pt x="57" y="54"/>
                  </a:cubicBezTo>
                  <a:cubicBezTo>
                    <a:pt x="59" y="52"/>
                    <a:pt x="60" y="49"/>
                    <a:pt x="59" y="46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8" y="36"/>
                    <a:pt x="57" y="32"/>
                    <a:pt x="57" y="28"/>
                  </a:cubicBezTo>
                  <a:cubicBezTo>
                    <a:pt x="57" y="25"/>
                    <a:pt x="58" y="21"/>
                    <a:pt x="58" y="17"/>
                  </a:cubicBezTo>
                  <a:cubicBezTo>
                    <a:pt x="59" y="15"/>
                    <a:pt x="59" y="12"/>
                    <a:pt x="59" y="10"/>
                  </a:cubicBezTo>
                  <a:cubicBezTo>
                    <a:pt x="60" y="8"/>
                    <a:pt x="59" y="5"/>
                    <a:pt x="57" y="3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79">
              <a:extLst>
                <a:ext uri="{FF2B5EF4-FFF2-40B4-BE49-F238E27FC236}">
                  <a16:creationId xmlns:a16="http://schemas.microsoft.com/office/drawing/2014/main" id="{79C10860-03FB-4EF8-9176-2133A0A5C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078163"/>
              <a:ext cx="69850" cy="65088"/>
            </a:xfrm>
            <a:custGeom>
              <a:avLst/>
              <a:gdLst>
                <a:gd name="T0" fmla="*/ 50 w 60"/>
                <a:gd name="T1" fmla="*/ 0 h 57"/>
                <a:gd name="T2" fmla="*/ 10 w 60"/>
                <a:gd name="T3" fmla="*/ 0 h 57"/>
                <a:gd name="T4" fmla="*/ 3 w 60"/>
                <a:gd name="T5" fmla="*/ 3 h 57"/>
                <a:gd name="T6" fmla="*/ 1 w 60"/>
                <a:gd name="T7" fmla="*/ 10 h 57"/>
                <a:gd name="T8" fmla="*/ 1 w 60"/>
                <a:gd name="T9" fmla="*/ 17 h 57"/>
                <a:gd name="T10" fmla="*/ 2 w 60"/>
                <a:gd name="T11" fmla="*/ 28 h 57"/>
                <a:gd name="T12" fmla="*/ 1 w 60"/>
                <a:gd name="T13" fmla="*/ 41 h 57"/>
                <a:gd name="T14" fmla="*/ 1 w 60"/>
                <a:gd name="T15" fmla="*/ 46 h 57"/>
                <a:gd name="T16" fmla="*/ 3 w 60"/>
                <a:gd name="T17" fmla="*/ 54 h 57"/>
                <a:gd name="T18" fmla="*/ 10 w 60"/>
                <a:gd name="T19" fmla="*/ 57 h 57"/>
                <a:gd name="T20" fmla="*/ 50 w 60"/>
                <a:gd name="T21" fmla="*/ 57 h 57"/>
                <a:gd name="T22" fmla="*/ 60 w 60"/>
                <a:gd name="T23" fmla="*/ 47 h 57"/>
                <a:gd name="T24" fmla="*/ 60 w 60"/>
                <a:gd name="T25" fmla="*/ 9 h 57"/>
                <a:gd name="T26" fmla="*/ 50 w 60"/>
                <a:gd name="T27" fmla="*/ 0 h 57"/>
                <a:gd name="T28" fmla="*/ 50 w 60"/>
                <a:gd name="T29" fmla="*/ 0 h 57"/>
                <a:gd name="T30" fmla="*/ 50 w 60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2" y="21"/>
                    <a:pt x="2" y="25"/>
                    <a:pt x="2" y="28"/>
                  </a:cubicBezTo>
                  <a:cubicBezTo>
                    <a:pt x="2" y="32"/>
                    <a:pt x="2" y="36"/>
                    <a:pt x="1" y="41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5" y="56"/>
                    <a:pt x="7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6" y="57"/>
                    <a:pt x="60" y="53"/>
                    <a:pt x="60" y="4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4"/>
                    <a:pt x="56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80">
              <a:extLst>
                <a:ext uri="{FF2B5EF4-FFF2-40B4-BE49-F238E27FC236}">
                  <a16:creationId xmlns:a16="http://schemas.microsoft.com/office/drawing/2014/main" id="{38BDD4E8-8CD3-43AD-A0CF-08156DFB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3190875"/>
              <a:ext cx="82550" cy="82550"/>
            </a:xfrm>
            <a:custGeom>
              <a:avLst/>
              <a:gdLst>
                <a:gd name="T0" fmla="*/ 6 w 71"/>
                <a:gd name="T1" fmla="*/ 53 h 72"/>
                <a:gd name="T2" fmla="*/ 37 w 71"/>
                <a:gd name="T3" fmla="*/ 71 h 72"/>
                <a:gd name="T4" fmla="*/ 42 w 71"/>
                <a:gd name="T5" fmla="*/ 72 h 72"/>
                <a:gd name="T6" fmla="*/ 45 w 71"/>
                <a:gd name="T7" fmla="*/ 72 h 72"/>
                <a:gd name="T8" fmla="*/ 50 w 71"/>
                <a:gd name="T9" fmla="*/ 67 h 72"/>
                <a:gd name="T10" fmla="*/ 69 w 71"/>
                <a:gd name="T11" fmla="*/ 34 h 72"/>
                <a:gd name="T12" fmla="*/ 70 w 71"/>
                <a:gd name="T13" fmla="*/ 27 h 72"/>
                <a:gd name="T14" fmla="*/ 66 w 71"/>
                <a:gd name="T15" fmla="*/ 21 h 72"/>
                <a:gd name="T16" fmla="*/ 31 w 71"/>
                <a:gd name="T17" fmla="*/ 1 h 72"/>
                <a:gd name="T18" fmla="*/ 26 w 71"/>
                <a:gd name="T19" fmla="*/ 0 h 72"/>
                <a:gd name="T20" fmla="*/ 23 w 71"/>
                <a:gd name="T21" fmla="*/ 0 h 72"/>
                <a:gd name="T22" fmla="*/ 18 w 71"/>
                <a:gd name="T23" fmla="*/ 6 h 72"/>
                <a:gd name="T24" fmla="*/ 2 w 71"/>
                <a:gd name="T25" fmla="*/ 40 h 72"/>
                <a:gd name="T26" fmla="*/ 6 w 71"/>
                <a:gd name="T27" fmla="*/ 53 h 72"/>
                <a:gd name="T28" fmla="*/ 6 w 71"/>
                <a:gd name="T29" fmla="*/ 53 h 72"/>
                <a:gd name="T30" fmla="*/ 6 w 71"/>
                <a:gd name="T3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2">
                  <a:moveTo>
                    <a:pt x="6" y="53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9" y="71"/>
                    <a:pt x="40" y="72"/>
                    <a:pt x="42" y="72"/>
                  </a:cubicBezTo>
                  <a:cubicBezTo>
                    <a:pt x="43" y="72"/>
                    <a:pt x="44" y="72"/>
                    <a:pt x="45" y="72"/>
                  </a:cubicBezTo>
                  <a:cubicBezTo>
                    <a:pt x="47" y="71"/>
                    <a:pt x="49" y="69"/>
                    <a:pt x="50" y="6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1" y="32"/>
                    <a:pt x="71" y="29"/>
                    <a:pt x="70" y="27"/>
                  </a:cubicBezTo>
                  <a:cubicBezTo>
                    <a:pt x="70" y="24"/>
                    <a:pt x="68" y="22"/>
                    <a:pt x="66" y="2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1" y="1"/>
                    <a:pt x="19" y="3"/>
                    <a:pt x="18" y="6"/>
                  </a:cubicBezTo>
                  <a:cubicBezTo>
                    <a:pt x="13" y="17"/>
                    <a:pt x="8" y="29"/>
                    <a:pt x="2" y="40"/>
                  </a:cubicBezTo>
                  <a:cubicBezTo>
                    <a:pt x="0" y="45"/>
                    <a:pt x="2" y="50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81">
              <a:extLst>
                <a:ext uri="{FF2B5EF4-FFF2-40B4-BE49-F238E27FC236}">
                  <a16:creationId xmlns:a16="http://schemas.microsoft.com/office/drawing/2014/main" id="{681CDDB7-53FD-4938-B865-092E3D393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3190875"/>
              <a:ext cx="82550" cy="82550"/>
            </a:xfrm>
            <a:custGeom>
              <a:avLst/>
              <a:gdLst>
                <a:gd name="T0" fmla="*/ 47 w 71"/>
                <a:gd name="T1" fmla="*/ 0 h 72"/>
                <a:gd name="T2" fmla="*/ 44 w 71"/>
                <a:gd name="T3" fmla="*/ 0 h 72"/>
                <a:gd name="T4" fmla="*/ 39 w 71"/>
                <a:gd name="T5" fmla="*/ 1 h 72"/>
                <a:gd name="T6" fmla="*/ 5 w 71"/>
                <a:gd name="T7" fmla="*/ 21 h 72"/>
                <a:gd name="T8" fmla="*/ 0 w 71"/>
                <a:gd name="T9" fmla="*/ 27 h 72"/>
                <a:gd name="T10" fmla="*/ 1 w 71"/>
                <a:gd name="T11" fmla="*/ 34 h 72"/>
                <a:gd name="T12" fmla="*/ 20 w 71"/>
                <a:gd name="T13" fmla="*/ 67 h 72"/>
                <a:gd name="T14" fmla="*/ 29 w 71"/>
                <a:gd name="T15" fmla="*/ 72 h 72"/>
                <a:gd name="T16" fmla="*/ 34 w 71"/>
                <a:gd name="T17" fmla="*/ 71 h 72"/>
                <a:gd name="T18" fmla="*/ 65 w 71"/>
                <a:gd name="T19" fmla="*/ 53 h 72"/>
                <a:gd name="T20" fmla="*/ 68 w 71"/>
                <a:gd name="T21" fmla="*/ 40 h 72"/>
                <a:gd name="T22" fmla="*/ 53 w 71"/>
                <a:gd name="T23" fmla="*/ 6 h 72"/>
                <a:gd name="T24" fmla="*/ 47 w 71"/>
                <a:gd name="T25" fmla="*/ 0 h 72"/>
                <a:gd name="T26" fmla="*/ 47 w 71"/>
                <a:gd name="T27" fmla="*/ 0 h 72"/>
                <a:gd name="T28" fmla="*/ 47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7" y="0"/>
                  </a:move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0" y="32"/>
                    <a:pt x="1" y="3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70"/>
                    <a:pt x="25" y="72"/>
                    <a:pt x="29" y="72"/>
                  </a:cubicBezTo>
                  <a:cubicBezTo>
                    <a:pt x="30" y="72"/>
                    <a:pt x="32" y="71"/>
                    <a:pt x="34" y="71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9" y="50"/>
                    <a:pt x="71" y="45"/>
                    <a:pt x="68" y="40"/>
                  </a:cubicBezTo>
                  <a:cubicBezTo>
                    <a:pt x="63" y="29"/>
                    <a:pt x="58" y="17"/>
                    <a:pt x="53" y="6"/>
                  </a:cubicBezTo>
                  <a:cubicBezTo>
                    <a:pt x="52" y="3"/>
                    <a:pt x="50" y="1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9" name="Group 145">
            <a:extLst>
              <a:ext uri="{FF2B5EF4-FFF2-40B4-BE49-F238E27FC236}">
                <a16:creationId xmlns:a16="http://schemas.microsoft.com/office/drawing/2014/main" id="{6BBD8026-4A25-44F2-BE53-A108249468DC}"/>
              </a:ext>
            </a:extLst>
          </p:cNvPr>
          <p:cNvGrpSpPr/>
          <p:nvPr/>
        </p:nvGrpSpPr>
        <p:grpSpPr>
          <a:xfrm>
            <a:off x="701628" y="5140277"/>
            <a:ext cx="306156" cy="393002"/>
            <a:chOff x="1555750" y="2833687"/>
            <a:chExt cx="554038" cy="711201"/>
          </a:xfrm>
          <a:solidFill>
            <a:schemeClr val="bg1"/>
          </a:solidFill>
        </p:grpSpPr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EC65C713-D715-4977-98B7-22B013AD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6725" y="3405188"/>
              <a:ext cx="192088" cy="55563"/>
            </a:xfrm>
            <a:custGeom>
              <a:avLst/>
              <a:gdLst>
                <a:gd name="T0" fmla="*/ 165 w 165"/>
                <a:gd name="T1" fmla="*/ 24 h 48"/>
                <a:gd name="T2" fmla="*/ 142 w 165"/>
                <a:gd name="T3" fmla="*/ 0 h 48"/>
                <a:gd name="T4" fmla="*/ 23 w 165"/>
                <a:gd name="T5" fmla="*/ 0 h 48"/>
                <a:gd name="T6" fmla="*/ 0 w 165"/>
                <a:gd name="T7" fmla="*/ 24 h 48"/>
                <a:gd name="T8" fmla="*/ 23 w 165"/>
                <a:gd name="T9" fmla="*/ 48 h 48"/>
                <a:gd name="T10" fmla="*/ 142 w 165"/>
                <a:gd name="T11" fmla="*/ 48 h 48"/>
                <a:gd name="T12" fmla="*/ 165 w 165"/>
                <a:gd name="T13" fmla="*/ 24 h 48"/>
                <a:gd name="T14" fmla="*/ 165 w 165"/>
                <a:gd name="T15" fmla="*/ 24 h 48"/>
                <a:gd name="T16" fmla="*/ 165 w 165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8">
                  <a:moveTo>
                    <a:pt x="165" y="24"/>
                  </a:moveTo>
                  <a:cubicBezTo>
                    <a:pt x="165" y="11"/>
                    <a:pt x="155" y="0"/>
                    <a:pt x="1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5" y="48"/>
                    <a:pt x="165" y="37"/>
                    <a:pt x="165" y="24"/>
                  </a:cubicBezTo>
                  <a:close/>
                  <a:moveTo>
                    <a:pt x="165" y="24"/>
                  </a:moveTo>
                  <a:cubicBezTo>
                    <a:pt x="165" y="24"/>
                    <a:pt x="165" y="24"/>
                    <a:pt x="16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1">
              <a:extLst>
                <a:ext uri="{FF2B5EF4-FFF2-40B4-BE49-F238E27FC236}">
                  <a16:creationId xmlns:a16="http://schemas.microsoft.com/office/drawing/2014/main" id="{71FC4066-CC00-47D6-B6CA-C865947F4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838" y="3487738"/>
              <a:ext cx="169863" cy="57150"/>
            </a:xfrm>
            <a:custGeom>
              <a:avLst/>
              <a:gdLst>
                <a:gd name="T0" fmla="*/ 25 w 146"/>
                <a:gd name="T1" fmla="*/ 0 h 49"/>
                <a:gd name="T2" fmla="*/ 0 w 146"/>
                <a:gd name="T3" fmla="*/ 25 h 49"/>
                <a:gd name="T4" fmla="*/ 25 w 146"/>
                <a:gd name="T5" fmla="*/ 49 h 49"/>
                <a:gd name="T6" fmla="*/ 121 w 146"/>
                <a:gd name="T7" fmla="*/ 49 h 49"/>
                <a:gd name="T8" fmla="*/ 146 w 146"/>
                <a:gd name="T9" fmla="*/ 25 h 49"/>
                <a:gd name="T10" fmla="*/ 121 w 146"/>
                <a:gd name="T11" fmla="*/ 0 h 49"/>
                <a:gd name="T12" fmla="*/ 25 w 146"/>
                <a:gd name="T13" fmla="*/ 0 h 49"/>
                <a:gd name="T14" fmla="*/ 25 w 146"/>
                <a:gd name="T15" fmla="*/ 0 h 49"/>
                <a:gd name="T16" fmla="*/ 25 w 1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5" y="49"/>
                    <a:pt x="146" y="38"/>
                    <a:pt x="146" y="25"/>
                  </a:cubicBezTo>
                  <a:cubicBezTo>
                    <a:pt x="146" y="11"/>
                    <a:pt x="135" y="0"/>
                    <a:pt x="121" y="0"/>
                  </a:cubicBezTo>
                  <a:lnTo>
                    <a:pt x="25" y="0"/>
                  </a:ln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2">
              <a:extLst>
                <a:ext uri="{FF2B5EF4-FFF2-40B4-BE49-F238E27FC236}">
                  <a16:creationId xmlns:a16="http://schemas.microsoft.com/office/drawing/2014/main" id="{5C65478A-F9E9-4253-B8A5-059783E1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925763"/>
              <a:ext cx="366713" cy="452438"/>
            </a:xfrm>
            <a:custGeom>
              <a:avLst/>
              <a:gdLst>
                <a:gd name="T0" fmla="*/ 157 w 315"/>
                <a:gd name="T1" fmla="*/ 0 h 390"/>
                <a:gd name="T2" fmla="*/ 0 w 315"/>
                <a:gd name="T3" fmla="*/ 158 h 390"/>
                <a:gd name="T4" fmla="*/ 38 w 315"/>
                <a:gd name="T5" fmla="*/ 274 h 390"/>
                <a:gd name="T6" fmla="*/ 74 w 315"/>
                <a:gd name="T7" fmla="*/ 380 h 390"/>
                <a:gd name="T8" fmla="*/ 83 w 315"/>
                <a:gd name="T9" fmla="*/ 390 h 390"/>
                <a:gd name="T10" fmla="*/ 232 w 315"/>
                <a:gd name="T11" fmla="*/ 390 h 390"/>
                <a:gd name="T12" fmla="*/ 241 w 315"/>
                <a:gd name="T13" fmla="*/ 380 h 390"/>
                <a:gd name="T14" fmla="*/ 277 w 315"/>
                <a:gd name="T15" fmla="*/ 273 h 390"/>
                <a:gd name="T16" fmla="*/ 315 w 315"/>
                <a:gd name="T17" fmla="*/ 158 h 390"/>
                <a:gd name="T18" fmla="*/ 157 w 315"/>
                <a:gd name="T19" fmla="*/ 0 h 390"/>
                <a:gd name="T20" fmla="*/ 157 w 315"/>
                <a:gd name="T21" fmla="*/ 0 h 390"/>
                <a:gd name="T22" fmla="*/ 157 w 315"/>
                <a:gd name="T2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90">
                  <a:moveTo>
                    <a:pt x="157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197"/>
                    <a:pt x="19" y="237"/>
                    <a:pt x="38" y="274"/>
                  </a:cubicBezTo>
                  <a:cubicBezTo>
                    <a:pt x="56" y="311"/>
                    <a:pt x="74" y="346"/>
                    <a:pt x="74" y="380"/>
                  </a:cubicBezTo>
                  <a:cubicBezTo>
                    <a:pt x="74" y="386"/>
                    <a:pt x="78" y="390"/>
                    <a:pt x="83" y="390"/>
                  </a:cubicBezTo>
                  <a:cubicBezTo>
                    <a:pt x="232" y="390"/>
                    <a:pt x="232" y="390"/>
                    <a:pt x="232" y="390"/>
                  </a:cubicBezTo>
                  <a:cubicBezTo>
                    <a:pt x="237" y="390"/>
                    <a:pt x="241" y="386"/>
                    <a:pt x="241" y="380"/>
                  </a:cubicBezTo>
                  <a:cubicBezTo>
                    <a:pt x="241" y="345"/>
                    <a:pt x="260" y="308"/>
                    <a:pt x="277" y="273"/>
                  </a:cubicBezTo>
                  <a:cubicBezTo>
                    <a:pt x="296" y="236"/>
                    <a:pt x="315" y="197"/>
                    <a:pt x="315" y="158"/>
                  </a:cubicBezTo>
                  <a:cubicBezTo>
                    <a:pt x="315" y="71"/>
                    <a:pt x="244" y="0"/>
                    <a:pt x="157" y="0"/>
                  </a:cubicBezTo>
                  <a:close/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3">
              <a:extLst>
                <a:ext uri="{FF2B5EF4-FFF2-40B4-BE49-F238E27FC236}">
                  <a16:creationId xmlns:a16="http://schemas.microsoft.com/office/drawing/2014/main" id="{1F89D5AB-3F3E-415F-98E9-60FD6CE29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2947988"/>
              <a:ext cx="85725" cy="82550"/>
            </a:xfrm>
            <a:custGeom>
              <a:avLst/>
              <a:gdLst>
                <a:gd name="T0" fmla="*/ 35 w 74"/>
                <a:gd name="T1" fmla="*/ 1 h 72"/>
                <a:gd name="T2" fmla="*/ 30 w 74"/>
                <a:gd name="T3" fmla="*/ 0 h 72"/>
                <a:gd name="T4" fmla="*/ 27 w 74"/>
                <a:gd name="T5" fmla="*/ 0 h 72"/>
                <a:gd name="T6" fmla="*/ 21 w 74"/>
                <a:gd name="T7" fmla="*/ 5 h 72"/>
                <a:gd name="T8" fmla="*/ 2 w 74"/>
                <a:gd name="T9" fmla="*/ 38 h 72"/>
                <a:gd name="T10" fmla="*/ 6 w 74"/>
                <a:gd name="T11" fmla="*/ 51 h 72"/>
                <a:gd name="T12" fmla="*/ 40 w 74"/>
                <a:gd name="T13" fmla="*/ 71 h 72"/>
                <a:gd name="T14" fmla="*/ 45 w 74"/>
                <a:gd name="T15" fmla="*/ 72 h 72"/>
                <a:gd name="T16" fmla="*/ 48 w 74"/>
                <a:gd name="T17" fmla="*/ 71 h 72"/>
                <a:gd name="T18" fmla="*/ 54 w 74"/>
                <a:gd name="T19" fmla="*/ 66 h 72"/>
                <a:gd name="T20" fmla="*/ 72 w 74"/>
                <a:gd name="T21" fmla="*/ 35 h 72"/>
                <a:gd name="T22" fmla="*/ 74 w 74"/>
                <a:gd name="T23" fmla="*/ 27 h 72"/>
                <a:gd name="T24" fmla="*/ 69 w 74"/>
                <a:gd name="T25" fmla="*/ 21 h 72"/>
                <a:gd name="T26" fmla="*/ 35 w 74"/>
                <a:gd name="T27" fmla="*/ 1 h 72"/>
                <a:gd name="T28" fmla="*/ 35 w 74"/>
                <a:gd name="T29" fmla="*/ 1 h 72"/>
                <a:gd name="T30" fmla="*/ 35 w 74"/>
                <a:gd name="T3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35" y="1"/>
                  </a:move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1"/>
                    <a:pt x="23" y="2"/>
                    <a:pt x="21" y="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1" y="48"/>
                    <a:pt x="6" y="5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72"/>
                    <a:pt x="45" y="72"/>
                  </a:cubicBezTo>
                  <a:cubicBezTo>
                    <a:pt x="46" y="72"/>
                    <a:pt x="47" y="72"/>
                    <a:pt x="48" y="71"/>
                  </a:cubicBezTo>
                  <a:cubicBezTo>
                    <a:pt x="50" y="71"/>
                    <a:pt x="53" y="69"/>
                    <a:pt x="54" y="66"/>
                  </a:cubicBezTo>
                  <a:cubicBezTo>
                    <a:pt x="59" y="55"/>
                    <a:pt x="65" y="45"/>
                    <a:pt x="72" y="35"/>
                  </a:cubicBezTo>
                  <a:cubicBezTo>
                    <a:pt x="73" y="33"/>
                    <a:pt x="74" y="30"/>
                    <a:pt x="74" y="27"/>
                  </a:cubicBezTo>
                  <a:cubicBezTo>
                    <a:pt x="73" y="25"/>
                    <a:pt x="71" y="22"/>
                    <a:pt x="69" y="21"/>
                  </a:cubicBezTo>
                  <a:lnTo>
                    <a:pt x="35" y="1"/>
                  </a:ln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74">
              <a:extLst>
                <a:ext uri="{FF2B5EF4-FFF2-40B4-BE49-F238E27FC236}">
                  <a16:creationId xmlns:a16="http://schemas.microsoft.com/office/drawing/2014/main" id="{0D1EE2A6-E69A-4168-9587-3CF02692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2833687"/>
              <a:ext cx="65088" cy="68263"/>
            </a:xfrm>
            <a:custGeom>
              <a:avLst/>
              <a:gdLst>
                <a:gd name="T0" fmla="*/ 10 w 57"/>
                <a:gd name="T1" fmla="*/ 59 h 59"/>
                <a:gd name="T2" fmla="*/ 17 w 57"/>
                <a:gd name="T3" fmla="*/ 58 h 59"/>
                <a:gd name="T4" fmla="*/ 28 w 57"/>
                <a:gd name="T5" fmla="*/ 57 h 59"/>
                <a:gd name="T6" fmla="*/ 40 w 57"/>
                <a:gd name="T7" fmla="*/ 58 h 59"/>
                <a:gd name="T8" fmla="*/ 46 w 57"/>
                <a:gd name="T9" fmla="*/ 59 h 59"/>
                <a:gd name="T10" fmla="*/ 47 w 57"/>
                <a:gd name="T11" fmla="*/ 59 h 59"/>
                <a:gd name="T12" fmla="*/ 54 w 57"/>
                <a:gd name="T13" fmla="*/ 57 h 59"/>
                <a:gd name="T14" fmla="*/ 57 w 57"/>
                <a:gd name="T15" fmla="*/ 50 h 59"/>
                <a:gd name="T16" fmla="*/ 57 w 57"/>
                <a:gd name="T17" fmla="*/ 10 h 59"/>
                <a:gd name="T18" fmla="*/ 47 w 57"/>
                <a:gd name="T19" fmla="*/ 0 h 59"/>
                <a:gd name="T20" fmla="*/ 9 w 57"/>
                <a:gd name="T21" fmla="*/ 0 h 59"/>
                <a:gd name="T22" fmla="*/ 0 w 57"/>
                <a:gd name="T23" fmla="*/ 10 h 59"/>
                <a:gd name="T24" fmla="*/ 0 w 57"/>
                <a:gd name="T25" fmla="*/ 50 h 59"/>
                <a:gd name="T26" fmla="*/ 3 w 57"/>
                <a:gd name="T27" fmla="*/ 57 h 59"/>
                <a:gd name="T28" fmla="*/ 9 w 57"/>
                <a:gd name="T29" fmla="*/ 59 h 59"/>
                <a:gd name="T30" fmla="*/ 10 w 57"/>
                <a:gd name="T31" fmla="*/ 59 h 59"/>
                <a:gd name="T32" fmla="*/ 10 w 57"/>
                <a:gd name="T33" fmla="*/ 59 h 59"/>
                <a:gd name="T34" fmla="*/ 10 w 57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9">
                  <a:moveTo>
                    <a:pt x="10" y="59"/>
                  </a:moveTo>
                  <a:cubicBezTo>
                    <a:pt x="12" y="59"/>
                    <a:pt x="15" y="59"/>
                    <a:pt x="17" y="58"/>
                  </a:cubicBezTo>
                  <a:cubicBezTo>
                    <a:pt x="21" y="58"/>
                    <a:pt x="25" y="57"/>
                    <a:pt x="28" y="57"/>
                  </a:cubicBezTo>
                  <a:cubicBezTo>
                    <a:pt x="32" y="57"/>
                    <a:pt x="36" y="58"/>
                    <a:pt x="40" y="58"/>
                  </a:cubicBezTo>
                  <a:cubicBezTo>
                    <a:pt x="42" y="59"/>
                    <a:pt x="44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9"/>
                    <a:pt x="52" y="58"/>
                    <a:pt x="54" y="57"/>
                  </a:cubicBezTo>
                  <a:cubicBezTo>
                    <a:pt x="56" y="55"/>
                    <a:pt x="57" y="52"/>
                    <a:pt x="57" y="5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4"/>
                    <a:pt x="53" y="0"/>
                    <a:pt x="4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5"/>
                    <a:pt x="3" y="57"/>
                  </a:cubicBezTo>
                  <a:cubicBezTo>
                    <a:pt x="5" y="58"/>
                    <a:pt x="7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lose/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75">
              <a:extLst>
                <a:ext uri="{FF2B5EF4-FFF2-40B4-BE49-F238E27FC236}">
                  <a16:creationId xmlns:a16="http://schemas.microsoft.com/office/drawing/2014/main" id="{CD830823-CF1B-4677-82E9-651CC6F7B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2859088"/>
              <a:ext cx="82550" cy="84138"/>
            </a:xfrm>
            <a:custGeom>
              <a:avLst/>
              <a:gdLst>
                <a:gd name="T0" fmla="*/ 27 w 72"/>
                <a:gd name="T1" fmla="*/ 72 h 73"/>
                <a:gd name="T2" fmla="*/ 29 w 72"/>
                <a:gd name="T3" fmla="*/ 73 h 73"/>
                <a:gd name="T4" fmla="*/ 35 w 72"/>
                <a:gd name="T5" fmla="*/ 71 h 73"/>
                <a:gd name="T6" fmla="*/ 66 w 72"/>
                <a:gd name="T7" fmla="*/ 53 h 73"/>
                <a:gd name="T8" fmla="*/ 71 w 72"/>
                <a:gd name="T9" fmla="*/ 47 h 73"/>
                <a:gd name="T10" fmla="*/ 71 w 72"/>
                <a:gd name="T11" fmla="*/ 39 h 73"/>
                <a:gd name="T12" fmla="*/ 51 w 72"/>
                <a:gd name="T13" fmla="*/ 5 h 73"/>
                <a:gd name="T14" fmla="*/ 43 w 72"/>
                <a:gd name="T15" fmla="*/ 0 h 73"/>
                <a:gd name="T16" fmla="*/ 38 w 72"/>
                <a:gd name="T17" fmla="*/ 1 h 73"/>
                <a:gd name="T18" fmla="*/ 5 w 72"/>
                <a:gd name="T19" fmla="*/ 20 h 73"/>
                <a:gd name="T20" fmla="*/ 0 w 72"/>
                <a:gd name="T21" fmla="*/ 26 h 73"/>
                <a:gd name="T22" fmla="*/ 1 w 72"/>
                <a:gd name="T23" fmla="*/ 34 h 73"/>
                <a:gd name="T24" fmla="*/ 21 w 72"/>
                <a:gd name="T25" fmla="*/ 68 h 73"/>
                <a:gd name="T26" fmla="*/ 27 w 72"/>
                <a:gd name="T27" fmla="*/ 72 h 73"/>
                <a:gd name="T28" fmla="*/ 27 w 72"/>
                <a:gd name="T29" fmla="*/ 72 h 73"/>
                <a:gd name="T30" fmla="*/ 27 w 72"/>
                <a:gd name="T3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3">
                  <a:moveTo>
                    <a:pt x="27" y="72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31" y="73"/>
                    <a:pt x="33" y="72"/>
                    <a:pt x="35" y="71"/>
                  </a:cubicBezTo>
                  <a:cubicBezTo>
                    <a:pt x="45" y="64"/>
                    <a:pt x="55" y="58"/>
                    <a:pt x="66" y="53"/>
                  </a:cubicBezTo>
                  <a:cubicBezTo>
                    <a:pt x="69" y="52"/>
                    <a:pt x="71" y="49"/>
                    <a:pt x="71" y="47"/>
                  </a:cubicBezTo>
                  <a:cubicBezTo>
                    <a:pt x="72" y="44"/>
                    <a:pt x="72" y="41"/>
                    <a:pt x="71" y="39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41" y="0"/>
                    <a:pt x="39" y="1"/>
                    <a:pt x="38" y="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9"/>
                    <a:pt x="0" y="31"/>
                    <a:pt x="1" y="34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70"/>
                    <a:pt x="25" y="72"/>
                    <a:pt x="27" y="72"/>
                  </a:cubicBezTo>
                  <a:close/>
                  <a:moveTo>
                    <a:pt x="27" y="72"/>
                  </a:moveTo>
                  <a:cubicBezTo>
                    <a:pt x="27" y="72"/>
                    <a:pt x="27" y="72"/>
                    <a:pt x="2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76">
              <a:extLst>
                <a:ext uri="{FF2B5EF4-FFF2-40B4-BE49-F238E27FC236}">
                  <a16:creationId xmlns:a16="http://schemas.microsoft.com/office/drawing/2014/main" id="{DA7A0495-9CCE-41B1-A07C-6032D9F2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2947988"/>
              <a:ext cx="85725" cy="82550"/>
            </a:xfrm>
            <a:custGeom>
              <a:avLst/>
              <a:gdLst>
                <a:gd name="T0" fmla="*/ 52 w 74"/>
                <a:gd name="T1" fmla="*/ 5 h 72"/>
                <a:gd name="T2" fmla="*/ 47 w 74"/>
                <a:gd name="T3" fmla="*/ 0 h 72"/>
                <a:gd name="T4" fmla="*/ 44 w 74"/>
                <a:gd name="T5" fmla="*/ 0 h 72"/>
                <a:gd name="T6" fmla="*/ 39 w 74"/>
                <a:gd name="T7" fmla="*/ 1 h 72"/>
                <a:gd name="T8" fmla="*/ 5 w 74"/>
                <a:gd name="T9" fmla="*/ 21 h 72"/>
                <a:gd name="T10" fmla="*/ 0 w 74"/>
                <a:gd name="T11" fmla="*/ 27 h 72"/>
                <a:gd name="T12" fmla="*/ 2 w 74"/>
                <a:gd name="T13" fmla="*/ 35 h 72"/>
                <a:gd name="T14" fmla="*/ 20 w 74"/>
                <a:gd name="T15" fmla="*/ 66 h 72"/>
                <a:gd name="T16" fmla="*/ 26 w 74"/>
                <a:gd name="T17" fmla="*/ 71 h 72"/>
                <a:gd name="T18" fmla="*/ 29 w 74"/>
                <a:gd name="T19" fmla="*/ 72 h 72"/>
                <a:gd name="T20" fmla="*/ 34 w 74"/>
                <a:gd name="T21" fmla="*/ 71 h 72"/>
                <a:gd name="T22" fmla="*/ 68 w 74"/>
                <a:gd name="T23" fmla="*/ 51 h 72"/>
                <a:gd name="T24" fmla="*/ 71 w 74"/>
                <a:gd name="T25" fmla="*/ 38 h 72"/>
                <a:gd name="T26" fmla="*/ 52 w 74"/>
                <a:gd name="T27" fmla="*/ 5 h 72"/>
                <a:gd name="T28" fmla="*/ 52 w 74"/>
                <a:gd name="T29" fmla="*/ 5 h 72"/>
                <a:gd name="T30" fmla="*/ 52 w 74"/>
                <a:gd name="T3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52" y="5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5"/>
                    <a:pt x="0" y="27"/>
                  </a:cubicBezTo>
                  <a:cubicBezTo>
                    <a:pt x="0" y="30"/>
                    <a:pt x="0" y="33"/>
                    <a:pt x="2" y="35"/>
                  </a:cubicBezTo>
                  <a:cubicBezTo>
                    <a:pt x="9" y="45"/>
                    <a:pt x="15" y="56"/>
                    <a:pt x="20" y="66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1" y="72"/>
                    <a:pt x="32" y="71"/>
                    <a:pt x="34" y="7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2" y="48"/>
                    <a:pt x="74" y="42"/>
                    <a:pt x="71" y="38"/>
                  </a:cubicBezTo>
                  <a:lnTo>
                    <a:pt x="52" y="5"/>
                  </a:ln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77">
              <a:extLst>
                <a:ext uri="{FF2B5EF4-FFF2-40B4-BE49-F238E27FC236}">
                  <a16:creationId xmlns:a16="http://schemas.microsoft.com/office/drawing/2014/main" id="{18293088-D2CD-4392-ABD3-CBBE3D15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2859088"/>
              <a:ext cx="84138" cy="84138"/>
            </a:xfrm>
            <a:custGeom>
              <a:avLst/>
              <a:gdLst>
                <a:gd name="T0" fmla="*/ 6 w 73"/>
                <a:gd name="T1" fmla="*/ 53 h 73"/>
                <a:gd name="T2" fmla="*/ 37 w 73"/>
                <a:gd name="T3" fmla="*/ 71 h 73"/>
                <a:gd name="T4" fmla="*/ 42 w 73"/>
                <a:gd name="T5" fmla="*/ 73 h 73"/>
                <a:gd name="T6" fmla="*/ 45 w 73"/>
                <a:gd name="T7" fmla="*/ 72 h 73"/>
                <a:gd name="T8" fmla="*/ 51 w 73"/>
                <a:gd name="T9" fmla="*/ 68 h 73"/>
                <a:gd name="T10" fmla="*/ 71 w 73"/>
                <a:gd name="T11" fmla="*/ 34 h 73"/>
                <a:gd name="T12" fmla="*/ 67 w 73"/>
                <a:gd name="T13" fmla="*/ 20 h 73"/>
                <a:gd name="T14" fmla="*/ 34 w 73"/>
                <a:gd name="T15" fmla="*/ 1 h 73"/>
                <a:gd name="T16" fmla="*/ 29 w 73"/>
                <a:gd name="T17" fmla="*/ 0 h 73"/>
                <a:gd name="T18" fmla="*/ 27 w 73"/>
                <a:gd name="T19" fmla="*/ 0 h 73"/>
                <a:gd name="T20" fmla="*/ 21 w 73"/>
                <a:gd name="T21" fmla="*/ 5 h 73"/>
                <a:gd name="T22" fmla="*/ 1 w 73"/>
                <a:gd name="T23" fmla="*/ 39 h 73"/>
                <a:gd name="T24" fmla="*/ 0 w 73"/>
                <a:gd name="T25" fmla="*/ 47 h 73"/>
                <a:gd name="T26" fmla="*/ 6 w 73"/>
                <a:gd name="T27" fmla="*/ 53 h 73"/>
                <a:gd name="T28" fmla="*/ 6 w 73"/>
                <a:gd name="T29" fmla="*/ 53 h 73"/>
                <a:gd name="T30" fmla="*/ 6 w 73"/>
                <a:gd name="T3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3">
                  <a:moveTo>
                    <a:pt x="6" y="53"/>
                  </a:moveTo>
                  <a:cubicBezTo>
                    <a:pt x="16" y="58"/>
                    <a:pt x="27" y="64"/>
                    <a:pt x="37" y="71"/>
                  </a:cubicBezTo>
                  <a:cubicBezTo>
                    <a:pt x="39" y="72"/>
                    <a:pt x="40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7" y="72"/>
                    <a:pt x="49" y="70"/>
                    <a:pt x="51" y="6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3" y="29"/>
                    <a:pt x="72" y="23"/>
                    <a:pt x="67" y="2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2" y="3"/>
                    <a:pt x="21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4"/>
                    <a:pt x="0" y="47"/>
                  </a:cubicBezTo>
                  <a:cubicBezTo>
                    <a:pt x="1" y="49"/>
                    <a:pt x="3" y="52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78">
              <a:extLst>
                <a:ext uri="{FF2B5EF4-FFF2-40B4-BE49-F238E27FC236}">
                  <a16:creationId xmlns:a16="http://schemas.microsoft.com/office/drawing/2014/main" id="{BBE78056-5EBF-40B6-8CC9-1AA9CCA64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750" y="3078163"/>
              <a:ext cx="69850" cy="65088"/>
            </a:xfrm>
            <a:custGeom>
              <a:avLst/>
              <a:gdLst>
                <a:gd name="T0" fmla="*/ 0 w 60"/>
                <a:gd name="T1" fmla="*/ 9 h 57"/>
                <a:gd name="T2" fmla="*/ 0 w 60"/>
                <a:gd name="T3" fmla="*/ 47 h 57"/>
                <a:gd name="T4" fmla="*/ 10 w 60"/>
                <a:gd name="T5" fmla="*/ 57 h 57"/>
                <a:gd name="T6" fmla="*/ 50 w 60"/>
                <a:gd name="T7" fmla="*/ 57 h 57"/>
                <a:gd name="T8" fmla="*/ 57 w 60"/>
                <a:gd name="T9" fmla="*/ 54 h 57"/>
                <a:gd name="T10" fmla="*/ 59 w 60"/>
                <a:gd name="T11" fmla="*/ 46 h 57"/>
                <a:gd name="T12" fmla="*/ 59 w 60"/>
                <a:gd name="T13" fmla="*/ 41 h 57"/>
                <a:gd name="T14" fmla="*/ 57 w 60"/>
                <a:gd name="T15" fmla="*/ 28 h 57"/>
                <a:gd name="T16" fmla="*/ 58 w 60"/>
                <a:gd name="T17" fmla="*/ 17 h 57"/>
                <a:gd name="T18" fmla="*/ 59 w 60"/>
                <a:gd name="T19" fmla="*/ 10 h 57"/>
                <a:gd name="T20" fmla="*/ 57 w 60"/>
                <a:gd name="T21" fmla="*/ 3 h 57"/>
                <a:gd name="T22" fmla="*/ 50 w 60"/>
                <a:gd name="T23" fmla="*/ 0 h 57"/>
                <a:gd name="T24" fmla="*/ 10 w 60"/>
                <a:gd name="T25" fmla="*/ 0 h 57"/>
                <a:gd name="T26" fmla="*/ 0 w 60"/>
                <a:gd name="T27" fmla="*/ 9 h 57"/>
                <a:gd name="T28" fmla="*/ 0 w 60"/>
                <a:gd name="T29" fmla="*/ 9 h 57"/>
                <a:gd name="T30" fmla="*/ 0 w 60"/>
                <a:gd name="T31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0" y="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4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7"/>
                    <a:pt x="55" y="56"/>
                    <a:pt x="57" y="54"/>
                  </a:cubicBezTo>
                  <a:cubicBezTo>
                    <a:pt x="59" y="52"/>
                    <a:pt x="60" y="49"/>
                    <a:pt x="59" y="46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8" y="36"/>
                    <a:pt x="57" y="32"/>
                    <a:pt x="57" y="28"/>
                  </a:cubicBezTo>
                  <a:cubicBezTo>
                    <a:pt x="57" y="25"/>
                    <a:pt x="58" y="21"/>
                    <a:pt x="58" y="17"/>
                  </a:cubicBezTo>
                  <a:cubicBezTo>
                    <a:pt x="59" y="15"/>
                    <a:pt x="59" y="12"/>
                    <a:pt x="59" y="10"/>
                  </a:cubicBezTo>
                  <a:cubicBezTo>
                    <a:pt x="60" y="8"/>
                    <a:pt x="59" y="5"/>
                    <a:pt x="57" y="3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79C10860-03FB-4EF8-9176-2133A0A5C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078163"/>
              <a:ext cx="69850" cy="65088"/>
            </a:xfrm>
            <a:custGeom>
              <a:avLst/>
              <a:gdLst>
                <a:gd name="T0" fmla="*/ 50 w 60"/>
                <a:gd name="T1" fmla="*/ 0 h 57"/>
                <a:gd name="T2" fmla="*/ 10 w 60"/>
                <a:gd name="T3" fmla="*/ 0 h 57"/>
                <a:gd name="T4" fmla="*/ 3 w 60"/>
                <a:gd name="T5" fmla="*/ 3 h 57"/>
                <a:gd name="T6" fmla="*/ 1 w 60"/>
                <a:gd name="T7" fmla="*/ 10 h 57"/>
                <a:gd name="T8" fmla="*/ 1 w 60"/>
                <a:gd name="T9" fmla="*/ 17 h 57"/>
                <a:gd name="T10" fmla="*/ 2 w 60"/>
                <a:gd name="T11" fmla="*/ 28 h 57"/>
                <a:gd name="T12" fmla="*/ 1 w 60"/>
                <a:gd name="T13" fmla="*/ 41 h 57"/>
                <a:gd name="T14" fmla="*/ 1 w 60"/>
                <a:gd name="T15" fmla="*/ 46 h 57"/>
                <a:gd name="T16" fmla="*/ 3 w 60"/>
                <a:gd name="T17" fmla="*/ 54 h 57"/>
                <a:gd name="T18" fmla="*/ 10 w 60"/>
                <a:gd name="T19" fmla="*/ 57 h 57"/>
                <a:gd name="T20" fmla="*/ 50 w 60"/>
                <a:gd name="T21" fmla="*/ 57 h 57"/>
                <a:gd name="T22" fmla="*/ 60 w 60"/>
                <a:gd name="T23" fmla="*/ 47 h 57"/>
                <a:gd name="T24" fmla="*/ 60 w 60"/>
                <a:gd name="T25" fmla="*/ 9 h 57"/>
                <a:gd name="T26" fmla="*/ 50 w 60"/>
                <a:gd name="T27" fmla="*/ 0 h 57"/>
                <a:gd name="T28" fmla="*/ 50 w 60"/>
                <a:gd name="T29" fmla="*/ 0 h 57"/>
                <a:gd name="T30" fmla="*/ 50 w 60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2" y="21"/>
                    <a:pt x="2" y="25"/>
                    <a:pt x="2" y="28"/>
                  </a:cubicBezTo>
                  <a:cubicBezTo>
                    <a:pt x="2" y="32"/>
                    <a:pt x="2" y="36"/>
                    <a:pt x="1" y="41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5" y="56"/>
                    <a:pt x="7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6" y="57"/>
                    <a:pt x="60" y="53"/>
                    <a:pt x="60" y="4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4"/>
                    <a:pt x="56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80">
              <a:extLst>
                <a:ext uri="{FF2B5EF4-FFF2-40B4-BE49-F238E27FC236}">
                  <a16:creationId xmlns:a16="http://schemas.microsoft.com/office/drawing/2014/main" id="{38BDD4E8-8CD3-43AD-A0CF-08156DFB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3190875"/>
              <a:ext cx="82550" cy="82550"/>
            </a:xfrm>
            <a:custGeom>
              <a:avLst/>
              <a:gdLst>
                <a:gd name="T0" fmla="*/ 6 w 71"/>
                <a:gd name="T1" fmla="*/ 53 h 72"/>
                <a:gd name="T2" fmla="*/ 37 w 71"/>
                <a:gd name="T3" fmla="*/ 71 h 72"/>
                <a:gd name="T4" fmla="*/ 42 w 71"/>
                <a:gd name="T5" fmla="*/ 72 h 72"/>
                <a:gd name="T6" fmla="*/ 45 w 71"/>
                <a:gd name="T7" fmla="*/ 72 h 72"/>
                <a:gd name="T8" fmla="*/ 50 w 71"/>
                <a:gd name="T9" fmla="*/ 67 h 72"/>
                <a:gd name="T10" fmla="*/ 69 w 71"/>
                <a:gd name="T11" fmla="*/ 34 h 72"/>
                <a:gd name="T12" fmla="*/ 70 w 71"/>
                <a:gd name="T13" fmla="*/ 27 h 72"/>
                <a:gd name="T14" fmla="*/ 66 w 71"/>
                <a:gd name="T15" fmla="*/ 21 h 72"/>
                <a:gd name="T16" fmla="*/ 31 w 71"/>
                <a:gd name="T17" fmla="*/ 1 h 72"/>
                <a:gd name="T18" fmla="*/ 26 w 71"/>
                <a:gd name="T19" fmla="*/ 0 h 72"/>
                <a:gd name="T20" fmla="*/ 23 w 71"/>
                <a:gd name="T21" fmla="*/ 0 h 72"/>
                <a:gd name="T22" fmla="*/ 18 w 71"/>
                <a:gd name="T23" fmla="*/ 6 h 72"/>
                <a:gd name="T24" fmla="*/ 2 w 71"/>
                <a:gd name="T25" fmla="*/ 40 h 72"/>
                <a:gd name="T26" fmla="*/ 6 w 71"/>
                <a:gd name="T27" fmla="*/ 53 h 72"/>
                <a:gd name="T28" fmla="*/ 6 w 71"/>
                <a:gd name="T29" fmla="*/ 53 h 72"/>
                <a:gd name="T30" fmla="*/ 6 w 71"/>
                <a:gd name="T3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2">
                  <a:moveTo>
                    <a:pt x="6" y="53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9" y="71"/>
                    <a:pt x="40" y="72"/>
                    <a:pt x="42" y="72"/>
                  </a:cubicBezTo>
                  <a:cubicBezTo>
                    <a:pt x="43" y="72"/>
                    <a:pt x="44" y="72"/>
                    <a:pt x="45" y="72"/>
                  </a:cubicBezTo>
                  <a:cubicBezTo>
                    <a:pt x="47" y="71"/>
                    <a:pt x="49" y="69"/>
                    <a:pt x="50" y="6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1" y="32"/>
                    <a:pt x="71" y="29"/>
                    <a:pt x="70" y="27"/>
                  </a:cubicBezTo>
                  <a:cubicBezTo>
                    <a:pt x="70" y="24"/>
                    <a:pt x="68" y="22"/>
                    <a:pt x="66" y="2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1" y="1"/>
                    <a:pt x="19" y="3"/>
                    <a:pt x="18" y="6"/>
                  </a:cubicBezTo>
                  <a:cubicBezTo>
                    <a:pt x="13" y="17"/>
                    <a:pt x="8" y="29"/>
                    <a:pt x="2" y="40"/>
                  </a:cubicBezTo>
                  <a:cubicBezTo>
                    <a:pt x="0" y="45"/>
                    <a:pt x="2" y="50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81">
              <a:extLst>
                <a:ext uri="{FF2B5EF4-FFF2-40B4-BE49-F238E27FC236}">
                  <a16:creationId xmlns:a16="http://schemas.microsoft.com/office/drawing/2014/main" id="{681CDDB7-53FD-4938-B865-092E3D393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3190875"/>
              <a:ext cx="82550" cy="82550"/>
            </a:xfrm>
            <a:custGeom>
              <a:avLst/>
              <a:gdLst>
                <a:gd name="T0" fmla="*/ 47 w 71"/>
                <a:gd name="T1" fmla="*/ 0 h 72"/>
                <a:gd name="T2" fmla="*/ 44 w 71"/>
                <a:gd name="T3" fmla="*/ 0 h 72"/>
                <a:gd name="T4" fmla="*/ 39 w 71"/>
                <a:gd name="T5" fmla="*/ 1 h 72"/>
                <a:gd name="T6" fmla="*/ 5 w 71"/>
                <a:gd name="T7" fmla="*/ 21 h 72"/>
                <a:gd name="T8" fmla="*/ 0 w 71"/>
                <a:gd name="T9" fmla="*/ 27 h 72"/>
                <a:gd name="T10" fmla="*/ 1 w 71"/>
                <a:gd name="T11" fmla="*/ 34 h 72"/>
                <a:gd name="T12" fmla="*/ 20 w 71"/>
                <a:gd name="T13" fmla="*/ 67 h 72"/>
                <a:gd name="T14" fmla="*/ 29 w 71"/>
                <a:gd name="T15" fmla="*/ 72 h 72"/>
                <a:gd name="T16" fmla="*/ 34 w 71"/>
                <a:gd name="T17" fmla="*/ 71 h 72"/>
                <a:gd name="T18" fmla="*/ 65 w 71"/>
                <a:gd name="T19" fmla="*/ 53 h 72"/>
                <a:gd name="T20" fmla="*/ 68 w 71"/>
                <a:gd name="T21" fmla="*/ 40 h 72"/>
                <a:gd name="T22" fmla="*/ 53 w 71"/>
                <a:gd name="T23" fmla="*/ 6 h 72"/>
                <a:gd name="T24" fmla="*/ 47 w 71"/>
                <a:gd name="T25" fmla="*/ 0 h 72"/>
                <a:gd name="T26" fmla="*/ 47 w 71"/>
                <a:gd name="T27" fmla="*/ 0 h 72"/>
                <a:gd name="T28" fmla="*/ 47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7" y="0"/>
                  </a:move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0" y="32"/>
                    <a:pt x="1" y="3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70"/>
                    <a:pt x="25" y="72"/>
                    <a:pt x="29" y="72"/>
                  </a:cubicBezTo>
                  <a:cubicBezTo>
                    <a:pt x="30" y="72"/>
                    <a:pt x="32" y="71"/>
                    <a:pt x="34" y="71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9" y="50"/>
                    <a:pt x="71" y="45"/>
                    <a:pt x="68" y="40"/>
                  </a:cubicBezTo>
                  <a:cubicBezTo>
                    <a:pt x="63" y="29"/>
                    <a:pt x="58" y="17"/>
                    <a:pt x="53" y="6"/>
                  </a:cubicBezTo>
                  <a:cubicBezTo>
                    <a:pt x="52" y="3"/>
                    <a:pt x="50" y="1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930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8318" y="259196"/>
            <a:ext cx="11157745" cy="5539978"/>
          </a:xfrm>
        </p:spPr>
        <p:txBody>
          <a:bodyPr/>
          <a:lstStyle/>
          <a:p>
            <a:r>
              <a:rPr lang="de-DE" dirty="0" smtClean="0"/>
              <a:t>5. </a:t>
            </a:r>
            <a:r>
              <a:rPr lang="de-DE" dirty="0" err="1" smtClean="0"/>
              <a:t>Prüfungsverfah-ren</a:t>
            </a:r>
            <a:r>
              <a:rPr lang="de-DE" dirty="0" smtClean="0"/>
              <a:t> und Verhaltensregeln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6363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Prüfungsverfahren und Verhaltensregeln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endParaRPr lang="de-DE" dirty="0" smtClean="0">
              <a:solidFill>
                <a:srgbClr val="000000"/>
              </a:solidFill>
            </a:endParaRP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Zulassungsschreiben und Ausweisdokument mitbringen.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Mindestens 30 Minuten (auch zur mündlichen Prüfung) vor Prüfungsbeginn am Prüfungsort sein.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Wer </a:t>
            </a:r>
            <a:r>
              <a:rPr lang="de-DE" dirty="0" smtClean="0"/>
              <a:t>zu </a:t>
            </a:r>
            <a:r>
              <a:rPr lang="de-DE" dirty="0"/>
              <a:t>spät </a:t>
            </a:r>
            <a:r>
              <a:rPr lang="de-DE" dirty="0" smtClean="0"/>
              <a:t>kommt, </a:t>
            </a:r>
            <a:r>
              <a:rPr lang="de-DE" dirty="0"/>
              <a:t>darf mitschreiben, muss aber </a:t>
            </a:r>
            <a:r>
              <a:rPr lang="de-DE" dirty="0" smtClean="0"/>
              <a:t>zum Ende der regulären Bearbeitungszeit abgeben&gt; Ausnahme: rechtzeitige Rückmeldung (Zugausfall oder Zugverspätung, Sperrung Autobahn, eigenes Fahrzeug defekt, …).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/>
              <a:t>Mantelbögen </a:t>
            </a:r>
            <a:r>
              <a:rPr lang="de-DE" dirty="0"/>
              <a:t>und Einlegebögen richtig beschriften, Papier wird </a:t>
            </a:r>
            <a:r>
              <a:rPr lang="de-DE" dirty="0" smtClean="0"/>
              <a:t>gestellt.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/>
              <a:t>Sitzplatznummer mit Mantelbogen kontrollieren.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/>
              <a:t>Bei Rücktritt</a:t>
            </a:r>
            <a:r>
              <a:rPr lang="de-DE" dirty="0"/>
              <a:t>, Krankheit, </a:t>
            </a:r>
            <a:r>
              <a:rPr lang="de-DE" dirty="0" smtClean="0"/>
              <a:t>Versäumnis: </a:t>
            </a:r>
            <a:r>
              <a:rPr lang="de-DE" b="1" dirty="0" err="1"/>
              <a:t>Attestpflicht</a:t>
            </a:r>
            <a:r>
              <a:rPr lang="de-DE" b="1" dirty="0"/>
              <a:t> – </a:t>
            </a:r>
            <a:r>
              <a:rPr lang="de-DE" b="1" dirty="0" smtClean="0"/>
              <a:t>nur vom Amtsarzt.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0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2A1994A-9D62-4066-990B-4F239F00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Prüfungsverfahren und Verhaltensregeln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1166F5-9810-4E62-8EB9-8FBF1D6B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227F8-E029-4DDA-AD32-6E6DA3AECF62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25.03.2024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7E22D8-B0BF-404A-9F4E-96EFC402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Constance Mros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4A78AFD-06CB-436B-8383-3B867EAD1A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</a:t>
            </a:r>
            <a:r>
              <a:rPr lang="de-DE" dirty="0" smtClean="0"/>
              <a:t>2024</a:t>
            </a:r>
            <a:endParaRPr lang="de-DE" dirty="0"/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173702F1-FE23-461A-950E-7B4DF8B290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1481 h 6858000"/>
              <a:gd name="connsiteX3" fmla="*/ 7680586 w 12192000"/>
              <a:gd name="connsiteY3" fmla="*/ 371481 h 6858000"/>
              <a:gd name="connsiteX4" fmla="*/ 9035045 w 12192000"/>
              <a:gd name="connsiteY4" fmla="*/ 3067050 h 6858000"/>
              <a:gd name="connsiteX5" fmla="*/ 12192000 w 12192000"/>
              <a:gd name="connsiteY5" fmla="*/ 30670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1481"/>
                </a:lnTo>
                <a:lnTo>
                  <a:pt x="7680586" y="371481"/>
                </a:lnTo>
                <a:lnTo>
                  <a:pt x="9035045" y="3067050"/>
                </a:lnTo>
                <a:lnTo>
                  <a:pt x="12192000" y="30670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3181C26-6625-4FA2-A5A6-C693EFDF2A8C}"/>
              </a:ext>
            </a:extLst>
          </p:cNvPr>
          <p:cNvSpPr/>
          <p:nvPr/>
        </p:nvSpPr>
        <p:spPr>
          <a:xfrm>
            <a:off x="3213894" y="1782975"/>
            <a:ext cx="899884" cy="8998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grpSp>
        <p:nvGrpSpPr>
          <p:cNvPr id="13" name="Group 145">
            <a:extLst>
              <a:ext uri="{FF2B5EF4-FFF2-40B4-BE49-F238E27FC236}">
                <a16:creationId xmlns:a16="http://schemas.microsoft.com/office/drawing/2014/main" id="{6BBD8026-4A25-44F2-BE53-A108249468DC}"/>
              </a:ext>
            </a:extLst>
          </p:cNvPr>
          <p:cNvGrpSpPr/>
          <p:nvPr/>
        </p:nvGrpSpPr>
        <p:grpSpPr>
          <a:xfrm>
            <a:off x="3510758" y="2036416"/>
            <a:ext cx="306156" cy="393002"/>
            <a:chOff x="1555750" y="2833687"/>
            <a:chExt cx="554038" cy="711201"/>
          </a:xfrm>
          <a:solidFill>
            <a:schemeClr val="bg1"/>
          </a:solidFill>
        </p:grpSpPr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EC65C713-D715-4977-98B7-22B013AD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6725" y="3405188"/>
              <a:ext cx="192088" cy="55563"/>
            </a:xfrm>
            <a:custGeom>
              <a:avLst/>
              <a:gdLst>
                <a:gd name="T0" fmla="*/ 165 w 165"/>
                <a:gd name="T1" fmla="*/ 24 h 48"/>
                <a:gd name="T2" fmla="*/ 142 w 165"/>
                <a:gd name="T3" fmla="*/ 0 h 48"/>
                <a:gd name="T4" fmla="*/ 23 w 165"/>
                <a:gd name="T5" fmla="*/ 0 h 48"/>
                <a:gd name="T6" fmla="*/ 0 w 165"/>
                <a:gd name="T7" fmla="*/ 24 h 48"/>
                <a:gd name="T8" fmla="*/ 23 w 165"/>
                <a:gd name="T9" fmla="*/ 48 h 48"/>
                <a:gd name="T10" fmla="*/ 142 w 165"/>
                <a:gd name="T11" fmla="*/ 48 h 48"/>
                <a:gd name="T12" fmla="*/ 165 w 165"/>
                <a:gd name="T13" fmla="*/ 24 h 48"/>
                <a:gd name="T14" fmla="*/ 165 w 165"/>
                <a:gd name="T15" fmla="*/ 24 h 48"/>
                <a:gd name="T16" fmla="*/ 165 w 165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8">
                  <a:moveTo>
                    <a:pt x="165" y="24"/>
                  </a:moveTo>
                  <a:cubicBezTo>
                    <a:pt x="165" y="11"/>
                    <a:pt x="155" y="0"/>
                    <a:pt x="1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5" y="48"/>
                    <a:pt x="165" y="37"/>
                    <a:pt x="165" y="24"/>
                  </a:cubicBezTo>
                  <a:close/>
                  <a:moveTo>
                    <a:pt x="165" y="24"/>
                  </a:moveTo>
                  <a:cubicBezTo>
                    <a:pt x="165" y="24"/>
                    <a:pt x="165" y="24"/>
                    <a:pt x="16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71FC4066-CC00-47D6-B6CA-C865947F4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838" y="3487738"/>
              <a:ext cx="169863" cy="57150"/>
            </a:xfrm>
            <a:custGeom>
              <a:avLst/>
              <a:gdLst>
                <a:gd name="T0" fmla="*/ 25 w 146"/>
                <a:gd name="T1" fmla="*/ 0 h 49"/>
                <a:gd name="T2" fmla="*/ 0 w 146"/>
                <a:gd name="T3" fmla="*/ 25 h 49"/>
                <a:gd name="T4" fmla="*/ 25 w 146"/>
                <a:gd name="T5" fmla="*/ 49 h 49"/>
                <a:gd name="T6" fmla="*/ 121 w 146"/>
                <a:gd name="T7" fmla="*/ 49 h 49"/>
                <a:gd name="T8" fmla="*/ 146 w 146"/>
                <a:gd name="T9" fmla="*/ 25 h 49"/>
                <a:gd name="T10" fmla="*/ 121 w 146"/>
                <a:gd name="T11" fmla="*/ 0 h 49"/>
                <a:gd name="T12" fmla="*/ 25 w 146"/>
                <a:gd name="T13" fmla="*/ 0 h 49"/>
                <a:gd name="T14" fmla="*/ 25 w 146"/>
                <a:gd name="T15" fmla="*/ 0 h 49"/>
                <a:gd name="T16" fmla="*/ 25 w 1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5" y="49"/>
                    <a:pt x="146" y="38"/>
                    <a:pt x="146" y="25"/>
                  </a:cubicBezTo>
                  <a:cubicBezTo>
                    <a:pt x="146" y="11"/>
                    <a:pt x="135" y="0"/>
                    <a:pt x="121" y="0"/>
                  </a:cubicBezTo>
                  <a:lnTo>
                    <a:pt x="25" y="0"/>
                  </a:ln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5C65478A-F9E9-4253-B8A5-059783E1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925763"/>
              <a:ext cx="366713" cy="452438"/>
            </a:xfrm>
            <a:custGeom>
              <a:avLst/>
              <a:gdLst>
                <a:gd name="T0" fmla="*/ 157 w 315"/>
                <a:gd name="T1" fmla="*/ 0 h 390"/>
                <a:gd name="T2" fmla="*/ 0 w 315"/>
                <a:gd name="T3" fmla="*/ 158 h 390"/>
                <a:gd name="T4" fmla="*/ 38 w 315"/>
                <a:gd name="T5" fmla="*/ 274 h 390"/>
                <a:gd name="T6" fmla="*/ 74 w 315"/>
                <a:gd name="T7" fmla="*/ 380 h 390"/>
                <a:gd name="T8" fmla="*/ 83 w 315"/>
                <a:gd name="T9" fmla="*/ 390 h 390"/>
                <a:gd name="T10" fmla="*/ 232 w 315"/>
                <a:gd name="T11" fmla="*/ 390 h 390"/>
                <a:gd name="T12" fmla="*/ 241 w 315"/>
                <a:gd name="T13" fmla="*/ 380 h 390"/>
                <a:gd name="T14" fmla="*/ 277 w 315"/>
                <a:gd name="T15" fmla="*/ 273 h 390"/>
                <a:gd name="T16" fmla="*/ 315 w 315"/>
                <a:gd name="T17" fmla="*/ 158 h 390"/>
                <a:gd name="T18" fmla="*/ 157 w 315"/>
                <a:gd name="T19" fmla="*/ 0 h 390"/>
                <a:gd name="T20" fmla="*/ 157 w 315"/>
                <a:gd name="T21" fmla="*/ 0 h 390"/>
                <a:gd name="T22" fmla="*/ 157 w 315"/>
                <a:gd name="T2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90">
                  <a:moveTo>
                    <a:pt x="157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197"/>
                    <a:pt x="19" y="237"/>
                    <a:pt x="38" y="274"/>
                  </a:cubicBezTo>
                  <a:cubicBezTo>
                    <a:pt x="56" y="311"/>
                    <a:pt x="74" y="346"/>
                    <a:pt x="74" y="380"/>
                  </a:cubicBezTo>
                  <a:cubicBezTo>
                    <a:pt x="74" y="386"/>
                    <a:pt x="78" y="390"/>
                    <a:pt x="83" y="390"/>
                  </a:cubicBezTo>
                  <a:cubicBezTo>
                    <a:pt x="232" y="390"/>
                    <a:pt x="232" y="390"/>
                    <a:pt x="232" y="390"/>
                  </a:cubicBezTo>
                  <a:cubicBezTo>
                    <a:pt x="237" y="390"/>
                    <a:pt x="241" y="386"/>
                    <a:pt x="241" y="380"/>
                  </a:cubicBezTo>
                  <a:cubicBezTo>
                    <a:pt x="241" y="345"/>
                    <a:pt x="260" y="308"/>
                    <a:pt x="277" y="273"/>
                  </a:cubicBezTo>
                  <a:cubicBezTo>
                    <a:pt x="296" y="236"/>
                    <a:pt x="315" y="197"/>
                    <a:pt x="315" y="158"/>
                  </a:cubicBezTo>
                  <a:cubicBezTo>
                    <a:pt x="315" y="71"/>
                    <a:pt x="244" y="0"/>
                    <a:pt x="157" y="0"/>
                  </a:cubicBezTo>
                  <a:close/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1F89D5AB-3F3E-415F-98E9-60FD6CE29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2947988"/>
              <a:ext cx="85725" cy="82550"/>
            </a:xfrm>
            <a:custGeom>
              <a:avLst/>
              <a:gdLst>
                <a:gd name="T0" fmla="*/ 35 w 74"/>
                <a:gd name="T1" fmla="*/ 1 h 72"/>
                <a:gd name="T2" fmla="*/ 30 w 74"/>
                <a:gd name="T3" fmla="*/ 0 h 72"/>
                <a:gd name="T4" fmla="*/ 27 w 74"/>
                <a:gd name="T5" fmla="*/ 0 h 72"/>
                <a:gd name="T6" fmla="*/ 21 w 74"/>
                <a:gd name="T7" fmla="*/ 5 h 72"/>
                <a:gd name="T8" fmla="*/ 2 w 74"/>
                <a:gd name="T9" fmla="*/ 38 h 72"/>
                <a:gd name="T10" fmla="*/ 6 w 74"/>
                <a:gd name="T11" fmla="*/ 51 h 72"/>
                <a:gd name="T12" fmla="*/ 40 w 74"/>
                <a:gd name="T13" fmla="*/ 71 h 72"/>
                <a:gd name="T14" fmla="*/ 45 w 74"/>
                <a:gd name="T15" fmla="*/ 72 h 72"/>
                <a:gd name="T16" fmla="*/ 48 w 74"/>
                <a:gd name="T17" fmla="*/ 71 h 72"/>
                <a:gd name="T18" fmla="*/ 54 w 74"/>
                <a:gd name="T19" fmla="*/ 66 h 72"/>
                <a:gd name="T20" fmla="*/ 72 w 74"/>
                <a:gd name="T21" fmla="*/ 35 h 72"/>
                <a:gd name="T22" fmla="*/ 74 w 74"/>
                <a:gd name="T23" fmla="*/ 27 h 72"/>
                <a:gd name="T24" fmla="*/ 69 w 74"/>
                <a:gd name="T25" fmla="*/ 21 h 72"/>
                <a:gd name="T26" fmla="*/ 35 w 74"/>
                <a:gd name="T27" fmla="*/ 1 h 72"/>
                <a:gd name="T28" fmla="*/ 35 w 74"/>
                <a:gd name="T29" fmla="*/ 1 h 72"/>
                <a:gd name="T30" fmla="*/ 35 w 74"/>
                <a:gd name="T3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35" y="1"/>
                  </a:move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1"/>
                    <a:pt x="23" y="2"/>
                    <a:pt x="21" y="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1" y="48"/>
                    <a:pt x="6" y="5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72"/>
                    <a:pt x="45" y="72"/>
                  </a:cubicBezTo>
                  <a:cubicBezTo>
                    <a:pt x="46" y="72"/>
                    <a:pt x="47" y="72"/>
                    <a:pt x="48" y="71"/>
                  </a:cubicBezTo>
                  <a:cubicBezTo>
                    <a:pt x="50" y="71"/>
                    <a:pt x="53" y="69"/>
                    <a:pt x="54" y="66"/>
                  </a:cubicBezTo>
                  <a:cubicBezTo>
                    <a:pt x="59" y="55"/>
                    <a:pt x="65" y="45"/>
                    <a:pt x="72" y="35"/>
                  </a:cubicBezTo>
                  <a:cubicBezTo>
                    <a:pt x="73" y="33"/>
                    <a:pt x="74" y="30"/>
                    <a:pt x="74" y="27"/>
                  </a:cubicBezTo>
                  <a:cubicBezTo>
                    <a:pt x="73" y="25"/>
                    <a:pt x="71" y="22"/>
                    <a:pt x="69" y="21"/>
                  </a:cubicBezTo>
                  <a:lnTo>
                    <a:pt x="35" y="1"/>
                  </a:ln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0D1EE2A6-E69A-4168-9587-3CF02692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2833687"/>
              <a:ext cx="65088" cy="68263"/>
            </a:xfrm>
            <a:custGeom>
              <a:avLst/>
              <a:gdLst>
                <a:gd name="T0" fmla="*/ 10 w 57"/>
                <a:gd name="T1" fmla="*/ 59 h 59"/>
                <a:gd name="T2" fmla="*/ 17 w 57"/>
                <a:gd name="T3" fmla="*/ 58 h 59"/>
                <a:gd name="T4" fmla="*/ 28 w 57"/>
                <a:gd name="T5" fmla="*/ 57 h 59"/>
                <a:gd name="T6" fmla="*/ 40 w 57"/>
                <a:gd name="T7" fmla="*/ 58 h 59"/>
                <a:gd name="T8" fmla="*/ 46 w 57"/>
                <a:gd name="T9" fmla="*/ 59 h 59"/>
                <a:gd name="T10" fmla="*/ 47 w 57"/>
                <a:gd name="T11" fmla="*/ 59 h 59"/>
                <a:gd name="T12" fmla="*/ 54 w 57"/>
                <a:gd name="T13" fmla="*/ 57 h 59"/>
                <a:gd name="T14" fmla="*/ 57 w 57"/>
                <a:gd name="T15" fmla="*/ 50 h 59"/>
                <a:gd name="T16" fmla="*/ 57 w 57"/>
                <a:gd name="T17" fmla="*/ 10 h 59"/>
                <a:gd name="T18" fmla="*/ 47 w 57"/>
                <a:gd name="T19" fmla="*/ 0 h 59"/>
                <a:gd name="T20" fmla="*/ 9 w 57"/>
                <a:gd name="T21" fmla="*/ 0 h 59"/>
                <a:gd name="T22" fmla="*/ 0 w 57"/>
                <a:gd name="T23" fmla="*/ 10 h 59"/>
                <a:gd name="T24" fmla="*/ 0 w 57"/>
                <a:gd name="T25" fmla="*/ 50 h 59"/>
                <a:gd name="T26" fmla="*/ 3 w 57"/>
                <a:gd name="T27" fmla="*/ 57 h 59"/>
                <a:gd name="T28" fmla="*/ 9 w 57"/>
                <a:gd name="T29" fmla="*/ 59 h 59"/>
                <a:gd name="T30" fmla="*/ 10 w 57"/>
                <a:gd name="T31" fmla="*/ 59 h 59"/>
                <a:gd name="T32" fmla="*/ 10 w 57"/>
                <a:gd name="T33" fmla="*/ 59 h 59"/>
                <a:gd name="T34" fmla="*/ 10 w 57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9">
                  <a:moveTo>
                    <a:pt x="10" y="59"/>
                  </a:moveTo>
                  <a:cubicBezTo>
                    <a:pt x="12" y="59"/>
                    <a:pt x="15" y="59"/>
                    <a:pt x="17" y="58"/>
                  </a:cubicBezTo>
                  <a:cubicBezTo>
                    <a:pt x="21" y="58"/>
                    <a:pt x="25" y="57"/>
                    <a:pt x="28" y="57"/>
                  </a:cubicBezTo>
                  <a:cubicBezTo>
                    <a:pt x="32" y="57"/>
                    <a:pt x="36" y="58"/>
                    <a:pt x="40" y="58"/>
                  </a:cubicBezTo>
                  <a:cubicBezTo>
                    <a:pt x="42" y="59"/>
                    <a:pt x="44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9"/>
                    <a:pt x="52" y="58"/>
                    <a:pt x="54" y="57"/>
                  </a:cubicBezTo>
                  <a:cubicBezTo>
                    <a:pt x="56" y="55"/>
                    <a:pt x="57" y="52"/>
                    <a:pt x="57" y="5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4"/>
                    <a:pt x="53" y="0"/>
                    <a:pt x="4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5"/>
                    <a:pt x="3" y="57"/>
                  </a:cubicBezTo>
                  <a:cubicBezTo>
                    <a:pt x="5" y="58"/>
                    <a:pt x="7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lose/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CD830823-CF1B-4677-82E9-651CC6F7B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2859088"/>
              <a:ext cx="82550" cy="84138"/>
            </a:xfrm>
            <a:custGeom>
              <a:avLst/>
              <a:gdLst>
                <a:gd name="T0" fmla="*/ 27 w 72"/>
                <a:gd name="T1" fmla="*/ 72 h 73"/>
                <a:gd name="T2" fmla="*/ 29 w 72"/>
                <a:gd name="T3" fmla="*/ 73 h 73"/>
                <a:gd name="T4" fmla="*/ 35 w 72"/>
                <a:gd name="T5" fmla="*/ 71 h 73"/>
                <a:gd name="T6" fmla="*/ 66 w 72"/>
                <a:gd name="T7" fmla="*/ 53 h 73"/>
                <a:gd name="T8" fmla="*/ 71 w 72"/>
                <a:gd name="T9" fmla="*/ 47 h 73"/>
                <a:gd name="T10" fmla="*/ 71 w 72"/>
                <a:gd name="T11" fmla="*/ 39 h 73"/>
                <a:gd name="T12" fmla="*/ 51 w 72"/>
                <a:gd name="T13" fmla="*/ 5 h 73"/>
                <a:gd name="T14" fmla="*/ 43 w 72"/>
                <a:gd name="T15" fmla="*/ 0 h 73"/>
                <a:gd name="T16" fmla="*/ 38 w 72"/>
                <a:gd name="T17" fmla="*/ 1 h 73"/>
                <a:gd name="T18" fmla="*/ 5 w 72"/>
                <a:gd name="T19" fmla="*/ 20 h 73"/>
                <a:gd name="T20" fmla="*/ 0 w 72"/>
                <a:gd name="T21" fmla="*/ 26 h 73"/>
                <a:gd name="T22" fmla="*/ 1 w 72"/>
                <a:gd name="T23" fmla="*/ 34 h 73"/>
                <a:gd name="T24" fmla="*/ 21 w 72"/>
                <a:gd name="T25" fmla="*/ 68 h 73"/>
                <a:gd name="T26" fmla="*/ 27 w 72"/>
                <a:gd name="T27" fmla="*/ 72 h 73"/>
                <a:gd name="T28" fmla="*/ 27 w 72"/>
                <a:gd name="T29" fmla="*/ 72 h 73"/>
                <a:gd name="T30" fmla="*/ 27 w 72"/>
                <a:gd name="T3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3">
                  <a:moveTo>
                    <a:pt x="27" y="72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31" y="73"/>
                    <a:pt x="33" y="72"/>
                    <a:pt x="35" y="71"/>
                  </a:cubicBezTo>
                  <a:cubicBezTo>
                    <a:pt x="45" y="64"/>
                    <a:pt x="55" y="58"/>
                    <a:pt x="66" y="53"/>
                  </a:cubicBezTo>
                  <a:cubicBezTo>
                    <a:pt x="69" y="52"/>
                    <a:pt x="71" y="49"/>
                    <a:pt x="71" y="47"/>
                  </a:cubicBezTo>
                  <a:cubicBezTo>
                    <a:pt x="72" y="44"/>
                    <a:pt x="72" y="41"/>
                    <a:pt x="71" y="39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41" y="0"/>
                    <a:pt x="39" y="1"/>
                    <a:pt x="38" y="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9"/>
                    <a:pt x="0" y="31"/>
                    <a:pt x="1" y="34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70"/>
                    <a:pt x="25" y="72"/>
                    <a:pt x="27" y="72"/>
                  </a:cubicBezTo>
                  <a:close/>
                  <a:moveTo>
                    <a:pt x="27" y="72"/>
                  </a:moveTo>
                  <a:cubicBezTo>
                    <a:pt x="27" y="72"/>
                    <a:pt x="27" y="72"/>
                    <a:pt x="2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DA7A0495-9CCE-41B1-A07C-6032D9F2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2947988"/>
              <a:ext cx="85725" cy="82550"/>
            </a:xfrm>
            <a:custGeom>
              <a:avLst/>
              <a:gdLst>
                <a:gd name="T0" fmla="*/ 52 w 74"/>
                <a:gd name="T1" fmla="*/ 5 h 72"/>
                <a:gd name="T2" fmla="*/ 47 w 74"/>
                <a:gd name="T3" fmla="*/ 0 h 72"/>
                <a:gd name="T4" fmla="*/ 44 w 74"/>
                <a:gd name="T5" fmla="*/ 0 h 72"/>
                <a:gd name="T6" fmla="*/ 39 w 74"/>
                <a:gd name="T7" fmla="*/ 1 h 72"/>
                <a:gd name="T8" fmla="*/ 5 w 74"/>
                <a:gd name="T9" fmla="*/ 21 h 72"/>
                <a:gd name="T10" fmla="*/ 0 w 74"/>
                <a:gd name="T11" fmla="*/ 27 h 72"/>
                <a:gd name="T12" fmla="*/ 2 w 74"/>
                <a:gd name="T13" fmla="*/ 35 h 72"/>
                <a:gd name="T14" fmla="*/ 20 w 74"/>
                <a:gd name="T15" fmla="*/ 66 h 72"/>
                <a:gd name="T16" fmla="*/ 26 w 74"/>
                <a:gd name="T17" fmla="*/ 71 h 72"/>
                <a:gd name="T18" fmla="*/ 29 w 74"/>
                <a:gd name="T19" fmla="*/ 72 h 72"/>
                <a:gd name="T20" fmla="*/ 34 w 74"/>
                <a:gd name="T21" fmla="*/ 71 h 72"/>
                <a:gd name="T22" fmla="*/ 68 w 74"/>
                <a:gd name="T23" fmla="*/ 51 h 72"/>
                <a:gd name="T24" fmla="*/ 71 w 74"/>
                <a:gd name="T25" fmla="*/ 38 h 72"/>
                <a:gd name="T26" fmla="*/ 52 w 74"/>
                <a:gd name="T27" fmla="*/ 5 h 72"/>
                <a:gd name="T28" fmla="*/ 52 w 74"/>
                <a:gd name="T29" fmla="*/ 5 h 72"/>
                <a:gd name="T30" fmla="*/ 52 w 74"/>
                <a:gd name="T3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52" y="5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5"/>
                    <a:pt x="0" y="27"/>
                  </a:cubicBezTo>
                  <a:cubicBezTo>
                    <a:pt x="0" y="30"/>
                    <a:pt x="0" y="33"/>
                    <a:pt x="2" y="35"/>
                  </a:cubicBezTo>
                  <a:cubicBezTo>
                    <a:pt x="9" y="45"/>
                    <a:pt x="15" y="56"/>
                    <a:pt x="20" y="66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1" y="72"/>
                    <a:pt x="32" y="71"/>
                    <a:pt x="34" y="7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2" y="48"/>
                    <a:pt x="74" y="42"/>
                    <a:pt x="71" y="38"/>
                  </a:cubicBezTo>
                  <a:lnTo>
                    <a:pt x="52" y="5"/>
                  </a:ln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18293088-D2CD-4392-ABD3-CBBE3D15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2859088"/>
              <a:ext cx="84138" cy="84138"/>
            </a:xfrm>
            <a:custGeom>
              <a:avLst/>
              <a:gdLst>
                <a:gd name="T0" fmla="*/ 6 w 73"/>
                <a:gd name="T1" fmla="*/ 53 h 73"/>
                <a:gd name="T2" fmla="*/ 37 w 73"/>
                <a:gd name="T3" fmla="*/ 71 h 73"/>
                <a:gd name="T4" fmla="*/ 42 w 73"/>
                <a:gd name="T5" fmla="*/ 73 h 73"/>
                <a:gd name="T6" fmla="*/ 45 w 73"/>
                <a:gd name="T7" fmla="*/ 72 h 73"/>
                <a:gd name="T8" fmla="*/ 51 w 73"/>
                <a:gd name="T9" fmla="*/ 68 h 73"/>
                <a:gd name="T10" fmla="*/ 71 w 73"/>
                <a:gd name="T11" fmla="*/ 34 h 73"/>
                <a:gd name="T12" fmla="*/ 67 w 73"/>
                <a:gd name="T13" fmla="*/ 20 h 73"/>
                <a:gd name="T14" fmla="*/ 34 w 73"/>
                <a:gd name="T15" fmla="*/ 1 h 73"/>
                <a:gd name="T16" fmla="*/ 29 w 73"/>
                <a:gd name="T17" fmla="*/ 0 h 73"/>
                <a:gd name="T18" fmla="*/ 27 w 73"/>
                <a:gd name="T19" fmla="*/ 0 h 73"/>
                <a:gd name="T20" fmla="*/ 21 w 73"/>
                <a:gd name="T21" fmla="*/ 5 h 73"/>
                <a:gd name="T22" fmla="*/ 1 w 73"/>
                <a:gd name="T23" fmla="*/ 39 h 73"/>
                <a:gd name="T24" fmla="*/ 0 w 73"/>
                <a:gd name="T25" fmla="*/ 47 h 73"/>
                <a:gd name="T26" fmla="*/ 6 w 73"/>
                <a:gd name="T27" fmla="*/ 53 h 73"/>
                <a:gd name="T28" fmla="*/ 6 w 73"/>
                <a:gd name="T29" fmla="*/ 53 h 73"/>
                <a:gd name="T30" fmla="*/ 6 w 73"/>
                <a:gd name="T3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3">
                  <a:moveTo>
                    <a:pt x="6" y="53"/>
                  </a:moveTo>
                  <a:cubicBezTo>
                    <a:pt x="16" y="58"/>
                    <a:pt x="27" y="64"/>
                    <a:pt x="37" y="71"/>
                  </a:cubicBezTo>
                  <a:cubicBezTo>
                    <a:pt x="39" y="72"/>
                    <a:pt x="40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7" y="72"/>
                    <a:pt x="49" y="70"/>
                    <a:pt x="51" y="6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3" y="29"/>
                    <a:pt x="72" y="23"/>
                    <a:pt x="67" y="2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2" y="3"/>
                    <a:pt x="21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4"/>
                    <a:pt x="0" y="47"/>
                  </a:cubicBezTo>
                  <a:cubicBezTo>
                    <a:pt x="1" y="49"/>
                    <a:pt x="3" y="52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BBE78056-5EBF-40B6-8CC9-1AA9CCA64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750" y="3078163"/>
              <a:ext cx="69850" cy="65088"/>
            </a:xfrm>
            <a:custGeom>
              <a:avLst/>
              <a:gdLst>
                <a:gd name="T0" fmla="*/ 0 w 60"/>
                <a:gd name="T1" fmla="*/ 9 h 57"/>
                <a:gd name="T2" fmla="*/ 0 w 60"/>
                <a:gd name="T3" fmla="*/ 47 h 57"/>
                <a:gd name="T4" fmla="*/ 10 w 60"/>
                <a:gd name="T5" fmla="*/ 57 h 57"/>
                <a:gd name="T6" fmla="*/ 50 w 60"/>
                <a:gd name="T7" fmla="*/ 57 h 57"/>
                <a:gd name="T8" fmla="*/ 57 w 60"/>
                <a:gd name="T9" fmla="*/ 54 h 57"/>
                <a:gd name="T10" fmla="*/ 59 w 60"/>
                <a:gd name="T11" fmla="*/ 46 h 57"/>
                <a:gd name="T12" fmla="*/ 59 w 60"/>
                <a:gd name="T13" fmla="*/ 41 h 57"/>
                <a:gd name="T14" fmla="*/ 57 w 60"/>
                <a:gd name="T15" fmla="*/ 28 h 57"/>
                <a:gd name="T16" fmla="*/ 58 w 60"/>
                <a:gd name="T17" fmla="*/ 17 h 57"/>
                <a:gd name="T18" fmla="*/ 59 w 60"/>
                <a:gd name="T19" fmla="*/ 10 h 57"/>
                <a:gd name="T20" fmla="*/ 57 w 60"/>
                <a:gd name="T21" fmla="*/ 3 h 57"/>
                <a:gd name="T22" fmla="*/ 50 w 60"/>
                <a:gd name="T23" fmla="*/ 0 h 57"/>
                <a:gd name="T24" fmla="*/ 10 w 60"/>
                <a:gd name="T25" fmla="*/ 0 h 57"/>
                <a:gd name="T26" fmla="*/ 0 w 60"/>
                <a:gd name="T27" fmla="*/ 9 h 57"/>
                <a:gd name="T28" fmla="*/ 0 w 60"/>
                <a:gd name="T29" fmla="*/ 9 h 57"/>
                <a:gd name="T30" fmla="*/ 0 w 60"/>
                <a:gd name="T31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0" y="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4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7"/>
                    <a:pt x="55" y="56"/>
                    <a:pt x="57" y="54"/>
                  </a:cubicBezTo>
                  <a:cubicBezTo>
                    <a:pt x="59" y="52"/>
                    <a:pt x="60" y="49"/>
                    <a:pt x="59" y="46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8" y="36"/>
                    <a:pt x="57" y="32"/>
                    <a:pt x="57" y="28"/>
                  </a:cubicBezTo>
                  <a:cubicBezTo>
                    <a:pt x="57" y="25"/>
                    <a:pt x="58" y="21"/>
                    <a:pt x="58" y="17"/>
                  </a:cubicBezTo>
                  <a:cubicBezTo>
                    <a:pt x="59" y="15"/>
                    <a:pt x="59" y="12"/>
                    <a:pt x="59" y="10"/>
                  </a:cubicBezTo>
                  <a:cubicBezTo>
                    <a:pt x="60" y="8"/>
                    <a:pt x="59" y="5"/>
                    <a:pt x="57" y="3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79C10860-03FB-4EF8-9176-2133A0A5C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078163"/>
              <a:ext cx="69850" cy="65088"/>
            </a:xfrm>
            <a:custGeom>
              <a:avLst/>
              <a:gdLst>
                <a:gd name="T0" fmla="*/ 50 w 60"/>
                <a:gd name="T1" fmla="*/ 0 h 57"/>
                <a:gd name="T2" fmla="*/ 10 w 60"/>
                <a:gd name="T3" fmla="*/ 0 h 57"/>
                <a:gd name="T4" fmla="*/ 3 w 60"/>
                <a:gd name="T5" fmla="*/ 3 h 57"/>
                <a:gd name="T6" fmla="*/ 1 w 60"/>
                <a:gd name="T7" fmla="*/ 10 h 57"/>
                <a:gd name="T8" fmla="*/ 1 w 60"/>
                <a:gd name="T9" fmla="*/ 17 h 57"/>
                <a:gd name="T10" fmla="*/ 2 w 60"/>
                <a:gd name="T11" fmla="*/ 28 h 57"/>
                <a:gd name="T12" fmla="*/ 1 w 60"/>
                <a:gd name="T13" fmla="*/ 41 h 57"/>
                <a:gd name="T14" fmla="*/ 1 w 60"/>
                <a:gd name="T15" fmla="*/ 46 h 57"/>
                <a:gd name="T16" fmla="*/ 3 w 60"/>
                <a:gd name="T17" fmla="*/ 54 h 57"/>
                <a:gd name="T18" fmla="*/ 10 w 60"/>
                <a:gd name="T19" fmla="*/ 57 h 57"/>
                <a:gd name="T20" fmla="*/ 50 w 60"/>
                <a:gd name="T21" fmla="*/ 57 h 57"/>
                <a:gd name="T22" fmla="*/ 60 w 60"/>
                <a:gd name="T23" fmla="*/ 47 h 57"/>
                <a:gd name="T24" fmla="*/ 60 w 60"/>
                <a:gd name="T25" fmla="*/ 9 h 57"/>
                <a:gd name="T26" fmla="*/ 50 w 60"/>
                <a:gd name="T27" fmla="*/ 0 h 57"/>
                <a:gd name="T28" fmla="*/ 50 w 60"/>
                <a:gd name="T29" fmla="*/ 0 h 57"/>
                <a:gd name="T30" fmla="*/ 50 w 60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2" y="21"/>
                    <a:pt x="2" y="25"/>
                    <a:pt x="2" y="28"/>
                  </a:cubicBezTo>
                  <a:cubicBezTo>
                    <a:pt x="2" y="32"/>
                    <a:pt x="2" y="36"/>
                    <a:pt x="1" y="41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5" y="56"/>
                    <a:pt x="7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6" y="57"/>
                    <a:pt x="60" y="53"/>
                    <a:pt x="60" y="4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4"/>
                    <a:pt x="56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38BDD4E8-8CD3-43AD-A0CF-08156DFB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3190875"/>
              <a:ext cx="82550" cy="82550"/>
            </a:xfrm>
            <a:custGeom>
              <a:avLst/>
              <a:gdLst>
                <a:gd name="T0" fmla="*/ 6 w 71"/>
                <a:gd name="T1" fmla="*/ 53 h 72"/>
                <a:gd name="T2" fmla="*/ 37 w 71"/>
                <a:gd name="T3" fmla="*/ 71 h 72"/>
                <a:gd name="T4" fmla="*/ 42 w 71"/>
                <a:gd name="T5" fmla="*/ 72 h 72"/>
                <a:gd name="T6" fmla="*/ 45 w 71"/>
                <a:gd name="T7" fmla="*/ 72 h 72"/>
                <a:gd name="T8" fmla="*/ 50 w 71"/>
                <a:gd name="T9" fmla="*/ 67 h 72"/>
                <a:gd name="T10" fmla="*/ 69 w 71"/>
                <a:gd name="T11" fmla="*/ 34 h 72"/>
                <a:gd name="T12" fmla="*/ 70 w 71"/>
                <a:gd name="T13" fmla="*/ 27 h 72"/>
                <a:gd name="T14" fmla="*/ 66 w 71"/>
                <a:gd name="T15" fmla="*/ 21 h 72"/>
                <a:gd name="T16" fmla="*/ 31 w 71"/>
                <a:gd name="T17" fmla="*/ 1 h 72"/>
                <a:gd name="T18" fmla="*/ 26 w 71"/>
                <a:gd name="T19" fmla="*/ 0 h 72"/>
                <a:gd name="T20" fmla="*/ 23 w 71"/>
                <a:gd name="T21" fmla="*/ 0 h 72"/>
                <a:gd name="T22" fmla="*/ 18 w 71"/>
                <a:gd name="T23" fmla="*/ 6 h 72"/>
                <a:gd name="T24" fmla="*/ 2 w 71"/>
                <a:gd name="T25" fmla="*/ 40 h 72"/>
                <a:gd name="T26" fmla="*/ 6 w 71"/>
                <a:gd name="T27" fmla="*/ 53 h 72"/>
                <a:gd name="T28" fmla="*/ 6 w 71"/>
                <a:gd name="T29" fmla="*/ 53 h 72"/>
                <a:gd name="T30" fmla="*/ 6 w 71"/>
                <a:gd name="T3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2">
                  <a:moveTo>
                    <a:pt x="6" y="53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9" y="71"/>
                    <a:pt x="40" y="72"/>
                    <a:pt x="42" y="72"/>
                  </a:cubicBezTo>
                  <a:cubicBezTo>
                    <a:pt x="43" y="72"/>
                    <a:pt x="44" y="72"/>
                    <a:pt x="45" y="72"/>
                  </a:cubicBezTo>
                  <a:cubicBezTo>
                    <a:pt x="47" y="71"/>
                    <a:pt x="49" y="69"/>
                    <a:pt x="50" y="6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1" y="32"/>
                    <a:pt x="71" y="29"/>
                    <a:pt x="70" y="27"/>
                  </a:cubicBezTo>
                  <a:cubicBezTo>
                    <a:pt x="70" y="24"/>
                    <a:pt x="68" y="22"/>
                    <a:pt x="66" y="2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1" y="1"/>
                    <a:pt x="19" y="3"/>
                    <a:pt x="18" y="6"/>
                  </a:cubicBezTo>
                  <a:cubicBezTo>
                    <a:pt x="13" y="17"/>
                    <a:pt x="8" y="29"/>
                    <a:pt x="2" y="40"/>
                  </a:cubicBezTo>
                  <a:cubicBezTo>
                    <a:pt x="0" y="45"/>
                    <a:pt x="2" y="50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681CDDB7-53FD-4938-B865-092E3D393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3190875"/>
              <a:ext cx="82550" cy="82550"/>
            </a:xfrm>
            <a:custGeom>
              <a:avLst/>
              <a:gdLst>
                <a:gd name="T0" fmla="*/ 47 w 71"/>
                <a:gd name="T1" fmla="*/ 0 h 72"/>
                <a:gd name="T2" fmla="*/ 44 w 71"/>
                <a:gd name="T3" fmla="*/ 0 h 72"/>
                <a:gd name="T4" fmla="*/ 39 w 71"/>
                <a:gd name="T5" fmla="*/ 1 h 72"/>
                <a:gd name="T6" fmla="*/ 5 w 71"/>
                <a:gd name="T7" fmla="*/ 21 h 72"/>
                <a:gd name="T8" fmla="*/ 0 w 71"/>
                <a:gd name="T9" fmla="*/ 27 h 72"/>
                <a:gd name="T10" fmla="*/ 1 w 71"/>
                <a:gd name="T11" fmla="*/ 34 h 72"/>
                <a:gd name="T12" fmla="*/ 20 w 71"/>
                <a:gd name="T13" fmla="*/ 67 h 72"/>
                <a:gd name="T14" fmla="*/ 29 w 71"/>
                <a:gd name="T15" fmla="*/ 72 h 72"/>
                <a:gd name="T16" fmla="*/ 34 w 71"/>
                <a:gd name="T17" fmla="*/ 71 h 72"/>
                <a:gd name="T18" fmla="*/ 65 w 71"/>
                <a:gd name="T19" fmla="*/ 53 h 72"/>
                <a:gd name="T20" fmla="*/ 68 w 71"/>
                <a:gd name="T21" fmla="*/ 40 h 72"/>
                <a:gd name="T22" fmla="*/ 53 w 71"/>
                <a:gd name="T23" fmla="*/ 6 h 72"/>
                <a:gd name="T24" fmla="*/ 47 w 71"/>
                <a:gd name="T25" fmla="*/ 0 h 72"/>
                <a:gd name="T26" fmla="*/ 47 w 71"/>
                <a:gd name="T27" fmla="*/ 0 h 72"/>
                <a:gd name="T28" fmla="*/ 47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7" y="0"/>
                  </a:move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0" y="32"/>
                    <a:pt x="1" y="3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70"/>
                    <a:pt x="25" y="72"/>
                    <a:pt x="29" y="72"/>
                  </a:cubicBezTo>
                  <a:cubicBezTo>
                    <a:pt x="30" y="72"/>
                    <a:pt x="32" y="71"/>
                    <a:pt x="34" y="71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9" y="50"/>
                    <a:pt x="71" y="45"/>
                    <a:pt x="68" y="40"/>
                  </a:cubicBezTo>
                  <a:cubicBezTo>
                    <a:pt x="63" y="29"/>
                    <a:pt x="58" y="17"/>
                    <a:pt x="53" y="6"/>
                  </a:cubicBezTo>
                  <a:cubicBezTo>
                    <a:pt x="52" y="3"/>
                    <a:pt x="50" y="1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5187A9B6-C9CD-4FC0-84C0-6FB080D59793}"/>
              </a:ext>
            </a:extLst>
          </p:cNvPr>
          <p:cNvSpPr/>
          <p:nvPr/>
        </p:nvSpPr>
        <p:spPr>
          <a:xfrm>
            <a:off x="3810794" y="2937634"/>
            <a:ext cx="899884" cy="8998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C614BA7-16D3-4086-8A9D-1288D1861A39}"/>
              </a:ext>
            </a:extLst>
          </p:cNvPr>
          <p:cNvSpPr/>
          <p:nvPr/>
        </p:nvSpPr>
        <p:spPr>
          <a:xfrm>
            <a:off x="4367778" y="4092293"/>
            <a:ext cx="899884" cy="899884"/>
          </a:xfrm>
          <a:prstGeom prst="ellipse">
            <a:avLst/>
          </a:prstGeom>
          <a:solidFill>
            <a:srgbClr val="8BBD0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4001D7A-EEF1-4E1C-9052-181811951B7B}"/>
              </a:ext>
            </a:extLst>
          </p:cNvPr>
          <p:cNvSpPr/>
          <p:nvPr/>
        </p:nvSpPr>
        <p:spPr>
          <a:xfrm>
            <a:off x="4917508" y="5246951"/>
            <a:ext cx="899884" cy="899884"/>
          </a:xfrm>
          <a:prstGeom prst="ellipse">
            <a:avLst/>
          </a:prstGeom>
          <a:solidFill>
            <a:srgbClr val="E91F7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0737C74-FE8B-4EA2-961A-20F16011167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180126" y="5517599"/>
            <a:ext cx="374648" cy="373828"/>
            <a:chOff x="1050104" y="6085860"/>
            <a:chExt cx="544117" cy="542925"/>
          </a:xfrm>
          <a:solidFill>
            <a:schemeClr val="bg1"/>
          </a:solidFill>
        </p:grpSpPr>
        <p:sp>
          <p:nvSpPr>
            <p:cNvPr id="28" name="Freeform 1559">
              <a:extLst>
                <a:ext uri="{FF2B5EF4-FFF2-40B4-BE49-F238E27FC236}">
                  <a16:creationId xmlns:a16="http://schemas.microsoft.com/office/drawing/2014/main" id="{E0EADB2C-F9D2-4D71-8A34-6484959EB48B}"/>
                </a:ext>
              </a:extLst>
            </p:cNvPr>
            <p:cNvSpPr>
              <a:spLocks/>
            </p:cNvSpPr>
            <p:nvPr/>
          </p:nvSpPr>
          <p:spPr bwMode="gray">
            <a:xfrm>
              <a:off x="1312042" y="6085860"/>
              <a:ext cx="282179" cy="280988"/>
            </a:xfrm>
            <a:custGeom>
              <a:avLst/>
              <a:gdLst>
                <a:gd name="T0" fmla="*/ 75 w 100"/>
                <a:gd name="T1" fmla="*/ 25 h 100"/>
                <a:gd name="T2" fmla="*/ 74 w 100"/>
                <a:gd name="T3" fmla="*/ 0 h 100"/>
                <a:gd name="T4" fmla="*/ 49 w 100"/>
                <a:gd name="T5" fmla="*/ 26 h 100"/>
                <a:gd name="T6" fmla="*/ 49 w 100"/>
                <a:gd name="T7" fmla="*/ 43 h 100"/>
                <a:gd name="T8" fmla="*/ 3 w 100"/>
                <a:gd name="T9" fmla="*/ 88 h 100"/>
                <a:gd name="T10" fmla="*/ 2 w 100"/>
                <a:gd name="T11" fmla="*/ 98 h 100"/>
                <a:gd name="T12" fmla="*/ 12 w 100"/>
                <a:gd name="T13" fmla="*/ 97 h 100"/>
                <a:gd name="T14" fmla="*/ 57 w 100"/>
                <a:gd name="T15" fmla="*/ 51 h 100"/>
                <a:gd name="T16" fmla="*/ 74 w 100"/>
                <a:gd name="T17" fmla="*/ 51 h 100"/>
                <a:gd name="T18" fmla="*/ 100 w 100"/>
                <a:gd name="T19" fmla="*/ 26 h 100"/>
                <a:gd name="T20" fmla="*/ 75 w 100"/>
                <a:gd name="T21" fmla="*/ 2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00">
                  <a:moveTo>
                    <a:pt x="75" y="25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2" y="90"/>
                    <a:pt x="0" y="97"/>
                    <a:pt x="2" y="98"/>
                  </a:cubicBezTo>
                  <a:cubicBezTo>
                    <a:pt x="4" y="100"/>
                    <a:pt x="10" y="99"/>
                    <a:pt x="12" y="97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100" y="26"/>
                    <a:pt x="100" y="26"/>
                    <a:pt x="100" y="26"/>
                  </a:cubicBezTo>
                  <a:lnTo>
                    <a:pt x="7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29" name="Freeform 1560">
              <a:extLst>
                <a:ext uri="{FF2B5EF4-FFF2-40B4-BE49-F238E27FC236}">
                  <a16:creationId xmlns:a16="http://schemas.microsoft.com/office/drawing/2014/main" id="{3892C5F9-05B6-4F11-9334-8201C91EF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7748" y="6279932"/>
              <a:ext cx="152400" cy="154781"/>
            </a:xfrm>
            <a:custGeom>
              <a:avLst/>
              <a:gdLst>
                <a:gd name="T0" fmla="*/ 28 w 54"/>
                <a:gd name="T1" fmla="*/ 40 h 55"/>
                <a:gd name="T2" fmla="*/ 18 w 54"/>
                <a:gd name="T3" fmla="*/ 36 h 55"/>
                <a:gd name="T4" fmla="*/ 15 w 54"/>
                <a:gd name="T5" fmla="*/ 23 h 55"/>
                <a:gd name="T6" fmla="*/ 19 w 54"/>
                <a:gd name="T7" fmla="*/ 12 h 55"/>
                <a:gd name="T8" fmla="*/ 31 w 54"/>
                <a:gd name="T9" fmla="*/ 1 h 55"/>
                <a:gd name="T10" fmla="*/ 27 w 54"/>
                <a:gd name="T11" fmla="*/ 0 h 55"/>
                <a:gd name="T12" fmla="*/ 0 w 54"/>
                <a:gd name="T13" fmla="*/ 27 h 55"/>
                <a:gd name="T14" fmla="*/ 27 w 54"/>
                <a:gd name="T15" fmla="*/ 55 h 55"/>
                <a:gd name="T16" fmla="*/ 54 w 54"/>
                <a:gd name="T17" fmla="*/ 27 h 55"/>
                <a:gd name="T18" fmla="*/ 53 w 54"/>
                <a:gd name="T19" fmla="*/ 23 h 55"/>
                <a:gd name="T20" fmla="*/ 42 w 54"/>
                <a:gd name="T21" fmla="*/ 35 h 55"/>
                <a:gd name="T22" fmla="*/ 28 w 54"/>
                <a:gd name="T2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55">
                  <a:moveTo>
                    <a:pt x="28" y="40"/>
                  </a:moveTo>
                  <a:cubicBezTo>
                    <a:pt x="23" y="40"/>
                    <a:pt x="20" y="38"/>
                    <a:pt x="18" y="36"/>
                  </a:cubicBezTo>
                  <a:cubicBezTo>
                    <a:pt x="16" y="34"/>
                    <a:pt x="13" y="30"/>
                    <a:pt x="15" y="23"/>
                  </a:cubicBezTo>
                  <a:cubicBezTo>
                    <a:pt x="15" y="20"/>
                    <a:pt x="16" y="16"/>
                    <a:pt x="19" y="1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28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4" y="42"/>
                    <a:pt x="54" y="27"/>
                  </a:cubicBezTo>
                  <a:cubicBezTo>
                    <a:pt x="54" y="26"/>
                    <a:pt x="54" y="25"/>
                    <a:pt x="53" y="2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38" y="38"/>
                    <a:pt x="32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30" name="Freeform 1561">
              <a:extLst>
                <a:ext uri="{FF2B5EF4-FFF2-40B4-BE49-F238E27FC236}">
                  <a16:creationId xmlns:a16="http://schemas.microsoft.com/office/drawing/2014/main" id="{1FF9E21F-98FC-4251-8A85-000B0FEE1923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4879" y="6187064"/>
              <a:ext cx="338138" cy="340519"/>
            </a:xfrm>
            <a:custGeom>
              <a:avLst/>
              <a:gdLst>
                <a:gd name="T0" fmla="*/ 97 w 120"/>
                <a:gd name="T1" fmla="*/ 60 h 121"/>
                <a:gd name="T2" fmla="*/ 60 w 120"/>
                <a:gd name="T3" fmla="*/ 98 h 121"/>
                <a:gd name="T4" fmla="*/ 22 w 120"/>
                <a:gd name="T5" fmla="*/ 60 h 121"/>
                <a:gd name="T6" fmla="*/ 60 w 120"/>
                <a:gd name="T7" fmla="*/ 23 h 121"/>
                <a:gd name="T8" fmla="*/ 73 w 120"/>
                <a:gd name="T9" fmla="*/ 25 h 121"/>
                <a:gd name="T10" fmla="*/ 90 w 120"/>
                <a:gd name="T11" fmla="*/ 8 h 121"/>
                <a:gd name="T12" fmla="*/ 60 w 120"/>
                <a:gd name="T13" fmla="*/ 0 h 121"/>
                <a:gd name="T14" fmla="*/ 0 w 120"/>
                <a:gd name="T15" fmla="*/ 60 h 121"/>
                <a:gd name="T16" fmla="*/ 60 w 120"/>
                <a:gd name="T17" fmla="*/ 121 h 121"/>
                <a:gd name="T18" fmla="*/ 120 w 120"/>
                <a:gd name="T19" fmla="*/ 60 h 121"/>
                <a:gd name="T20" fmla="*/ 112 w 120"/>
                <a:gd name="T21" fmla="*/ 31 h 121"/>
                <a:gd name="T22" fmla="*/ 95 w 120"/>
                <a:gd name="T23" fmla="*/ 48 h 121"/>
                <a:gd name="T24" fmla="*/ 97 w 120"/>
                <a:gd name="T2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1">
                  <a:moveTo>
                    <a:pt x="97" y="60"/>
                  </a:moveTo>
                  <a:cubicBezTo>
                    <a:pt x="97" y="81"/>
                    <a:pt x="81" y="98"/>
                    <a:pt x="60" y="98"/>
                  </a:cubicBezTo>
                  <a:cubicBezTo>
                    <a:pt x="39" y="98"/>
                    <a:pt x="22" y="81"/>
                    <a:pt x="22" y="60"/>
                  </a:cubicBezTo>
                  <a:cubicBezTo>
                    <a:pt x="22" y="40"/>
                    <a:pt x="39" y="23"/>
                    <a:pt x="60" y="23"/>
                  </a:cubicBezTo>
                  <a:cubicBezTo>
                    <a:pt x="64" y="23"/>
                    <a:pt x="69" y="24"/>
                    <a:pt x="73" y="25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1" y="3"/>
                    <a:pt x="71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0" y="94"/>
                    <a:pt x="120" y="60"/>
                  </a:cubicBezTo>
                  <a:cubicBezTo>
                    <a:pt x="120" y="50"/>
                    <a:pt x="117" y="39"/>
                    <a:pt x="112" y="31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7" y="52"/>
                    <a:pt x="97" y="56"/>
                    <a:pt x="97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31" name="Freeform 1562">
              <a:extLst>
                <a:ext uri="{FF2B5EF4-FFF2-40B4-BE49-F238E27FC236}">
                  <a16:creationId xmlns:a16="http://schemas.microsoft.com/office/drawing/2014/main" id="{7AC357B6-71EE-48A3-A30B-FAD93603B4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0104" y="6085860"/>
              <a:ext cx="544116" cy="542925"/>
            </a:xfrm>
            <a:custGeom>
              <a:avLst/>
              <a:gdLst>
                <a:gd name="T0" fmla="*/ 167 w 193"/>
                <a:gd name="T1" fmla="*/ 61 h 193"/>
                <a:gd name="T2" fmla="*/ 159 w 193"/>
                <a:gd name="T3" fmla="*/ 61 h 193"/>
                <a:gd name="T4" fmla="*/ 168 w 193"/>
                <a:gd name="T5" fmla="*/ 96 h 193"/>
                <a:gd name="T6" fmla="*/ 97 w 193"/>
                <a:gd name="T7" fmla="*/ 168 h 193"/>
                <a:gd name="T8" fmla="*/ 25 w 193"/>
                <a:gd name="T9" fmla="*/ 96 h 193"/>
                <a:gd name="T10" fmla="*/ 97 w 193"/>
                <a:gd name="T11" fmla="*/ 25 h 193"/>
                <a:gd name="T12" fmla="*/ 132 w 193"/>
                <a:gd name="T13" fmla="*/ 34 h 193"/>
                <a:gd name="T14" fmla="*/ 132 w 193"/>
                <a:gd name="T15" fmla="*/ 26 h 193"/>
                <a:gd name="T16" fmla="*/ 135 w 193"/>
                <a:gd name="T17" fmla="*/ 19 h 193"/>
                <a:gd name="T18" fmla="*/ 142 w 193"/>
                <a:gd name="T19" fmla="*/ 11 h 193"/>
                <a:gd name="T20" fmla="*/ 97 w 193"/>
                <a:gd name="T21" fmla="*/ 0 h 193"/>
                <a:gd name="T22" fmla="*/ 0 w 193"/>
                <a:gd name="T23" fmla="*/ 96 h 193"/>
                <a:gd name="T24" fmla="*/ 97 w 193"/>
                <a:gd name="T25" fmla="*/ 193 h 193"/>
                <a:gd name="T26" fmla="*/ 193 w 193"/>
                <a:gd name="T27" fmla="*/ 96 h 193"/>
                <a:gd name="T28" fmla="*/ 182 w 193"/>
                <a:gd name="T29" fmla="*/ 51 h 193"/>
                <a:gd name="T30" fmla="*/ 174 w 193"/>
                <a:gd name="T31" fmla="*/ 58 h 193"/>
                <a:gd name="T32" fmla="*/ 167 w 193"/>
                <a:gd name="T33" fmla="*/ 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193">
                  <a:moveTo>
                    <a:pt x="167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65" y="72"/>
                    <a:pt x="168" y="84"/>
                    <a:pt x="168" y="96"/>
                  </a:cubicBezTo>
                  <a:cubicBezTo>
                    <a:pt x="168" y="136"/>
                    <a:pt x="136" y="168"/>
                    <a:pt x="97" y="168"/>
                  </a:cubicBezTo>
                  <a:cubicBezTo>
                    <a:pt x="57" y="168"/>
                    <a:pt x="25" y="136"/>
                    <a:pt x="25" y="96"/>
                  </a:cubicBezTo>
                  <a:cubicBezTo>
                    <a:pt x="25" y="57"/>
                    <a:pt x="57" y="25"/>
                    <a:pt x="97" y="25"/>
                  </a:cubicBezTo>
                  <a:cubicBezTo>
                    <a:pt x="110" y="25"/>
                    <a:pt x="122" y="28"/>
                    <a:pt x="132" y="34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2" y="23"/>
                    <a:pt x="133" y="21"/>
                    <a:pt x="135" y="19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29" y="4"/>
                    <a:pt x="113" y="0"/>
                    <a:pt x="97" y="0"/>
                  </a:cubicBezTo>
                  <a:cubicBezTo>
                    <a:pt x="44" y="0"/>
                    <a:pt x="0" y="43"/>
                    <a:pt x="0" y="96"/>
                  </a:cubicBezTo>
                  <a:cubicBezTo>
                    <a:pt x="0" y="150"/>
                    <a:pt x="44" y="193"/>
                    <a:pt x="97" y="193"/>
                  </a:cubicBezTo>
                  <a:cubicBezTo>
                    <a:pt x="150" y="193"/>
                    <a:pt x="193" y="150"/>
                    <a:pt x="193" y="96"/>
                  </a:cubicBezTo>
                  <a:cubicBezTo>
                    <a:pt x="193" y="80"/>
                    <a:pt x="189" y="64"/>
                    <a:pt x="182" y="51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2" y="60"/>
                    <a:pt x="170" y="61"/>
                    <a:pt x="167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</p:grpSp>
      <p:sp>
        <p:nvSpPr>
          <p:cNvPr id="32" name="Freeform 567">
            <a:extLst>
              <a:ext uri="{FF2B5EF4-FFF2-40B4-BE49-F238E27FC236}">
                <a16:creationId xmlns:a16="http://schemas.microsoft.com/office/drawing/2014/main" id="{5CB010C0-B247-4C17-B4F4-B954459E920F}"/>
              </a:ext>
            </a:extLst>
          </p:cNvPr>
          <p:cNvSpPr>
            <a:spLocks noEditPoints="1"/>
          </p:cNvSpPr>
          <p:nvPr/>
        </p:nvSpPr>
        <p:spPr bwMode="gray">
          <a:xfrm>
            <a:off x="4070273" y="3206604"/>
            <a:ext cx="380926" cy="377184"/>
          </a:xfrm>
          <a:custGeom>
            <a:avLst/>
            <a:gdLst>
              <a:gd name="T0" fmla="*/ 585 w 974"/>
              <a:gd name="T1" fmla="*/ 498 h 965"/>
              <a:gd name="T2" fmla="*/ 608 w 974"/>
              <a:gd name="T3" fmla="*/ 351 h 965"/>
              <a:gd name="T4" fmla="*/ 390 w 974"/>
              <a:gd name="T5" fmla="*/ 292 h 965"/>
              <a:gd name="T6" fmla="*/ 502 w 974"/>
              <a:gd name="T7" fmla="*/ 406 h 965"/>
              <a:gd name="T8" fmla="*/ 289 w 974"/>
              <a:gd name="T9" fmla="*/ 399 h 965"/>
              <a:gd name="T10" fmla="*/ 271 w 974"/>
              <a:gd name="T11" fmla="*/ 537 h 965"/>
              <a:gd name="T12" fmla="*/ 492 w 974"/>
              <a:gd name="T13" fmla="*/ 596 h 965"/>
              <a:gd name="T14" fmla="*/ 874 w 974"/>
              <a:gd name="T15" fmla="*/ 950 h 965"/>
              <a:gd name="T16" fmla="*/ 973 w 974"/>
              <a:gd name="T17" fmla="*/ 906 h 965"/>
              <a:gd name="T18" fmla="*/ 938 w 974"/>
              <a:gd name="T19" fmla="*/ 902 h 965"/>
              <a:gd name="T20" fmla="*/ 883 w 974"/>
              <a:gd name="T21" fmla="*/ 900 h 965"/>
              <a:gd name="T22" fmla="*/ 938 w 974"/>
              <a:gd name="T23" fmla="*/ 902 h 965"/>
              <a:gd name="T24" fmla="*/ 194 w 974"/>
              <a:gd name="T25" fmla="*/ 449 h 965"/>
              <a:gd name="T26" fmla="*/ 702 w 974"/>
              <a:gd name="T27" fmla="*/ 449 h 965"/>
              <a:gd name="T28" fmla="*/ 753 w 974"/>
              <a:gd name="T29" fmla="*/ 604 h 965"/>
              <a:gd name="T30" fmla="*/ 874 w 974"/>
              <a:gd name="T31" fmla="*/ 548 h 965"/>
              <a:gd name="T32" fmla="*/ 904 w 974"/>
              <a:gd name="T33" fmla="*/ 371 h 965"/>
              <a:gd name="T34" fmla="*/ 775 w 974"/>
              <a:gd name="T35" fmla="*/ 356 h 965"/>
              <a:gd name="T36" fmla="*/ 817 w 974"/>
              <a:gd name="T37" fmla="*/ 218 h 965"/>
              <a:gd name="T38" fmla="*/ 713 w 974"/>
              <a:gd name="T39" fmla="*/ 74 h 965"/>
              <a:gd name="T40" fmla="*/ 611 w 974"/>
              <a:gd name="T41" fmla="*/ 150 h 965"/>
              <a:gd name="T42" fmla="*/ 540 w 974"/>
              <a:gd name="T43" fmla="*/ 24 h 965"/>
              <a:gd name="T44" fmla="*/ 368 w 974"/>
              <a:gd name="T45" fmla="*/ 0 h 965"/>
              <a:gd name="T46" fmla="*/ 356 w 974"/>
              <a:gd name="T47" fmla="*/ 121 h 965"/>
              <a:gd name="T48" fmla="*/ 216 w 974"/>
              <a:gd name="T49" fmla="*/ 81 h 965"/>
              <a:gd name="T50" fmla="*/ 72 w 974"/>
              <a:gd name="T51" fmla="*/ 185 h 965"/>
              <a:gd name="T52" fmla="*/ 147 w 974"/>
              <a:gd name="T53" fmla="*/ 286 h 965"/>
              <a:gd name="T54" fmla="*/ 22 w 974"/>
              <a:gd name="T55" fmla="*/ 356 h 965"/>
              <a:gd name="T56" fmla="*/ 0 w 974"/>
              <a:gd name="T57" fmla="*/ 527 h 965"/>
              <a:gd name="T58" fmla="*/ 118 w 974"/>
              <a:gd name="T59" fmla="*/ 548 h 965"/>
              <a:gd name="T60" fmla="*/ 79 w 974"/>
              <a:gd name="T61" fmla="*/ 684 h 965"/>
              <a:gd name="T62" fmla="*/ 183 w 974"/>
              <a:gd name="T63" fmla="*/ 827 h 965"/>
              <a:gd name="T64" fmla="*/ 286 w 974"/>
              <a:gd name="T65" fmla="*/ 750 h 965"/>
              <a:gd name="T66" fmla="*/ 356 w 974"/>
              <a:gd name="T67" fmla="*/ 876 h 965"/>
              <a:gd name="T68" fmla="*/ 524 w 974"/>
              <a:gd name="T69" fmla="*/ 908 h 965"/>
              <a:gd name="T70" fmla="*/ 540 w 974"/>
              <a:gd name="T71" fmla="*/ 778 h 965"/>
              <a:gd name="T72" fmla="*/ 541 w 974"/>
              <a:gd name="T73" fmla="*/ 686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4" h="965">
                <a:moveTo>
                  <a:pt x="949" y="855"/>
                </a:moveTo>
                <a:cubicBezTo>
                  <a:pt x="585" y="498"/>
                  <a:pt x="585" y="498"/>
                  <a:pt x="585" y="498"/>
                </a:cubicBezTo>
                <a:cubicBezTo>
                  <a:pt x="595" y="487"/>
                  <a:pt x="595" y="487"/>
                  <a:pt x="595" y="487"/>
                </a:cubicBezTo>
                <a:cubicBezTo>
                  <a:pt x="608" y="351"/>
                  <a:pt x="608" y="351"/>
                  <a:pt x="608" y="351"/>
                </a:cubicBezTo>
                <a:cubicBezTo>
                  <a:pt x="523" y="270"/>
                  <a:pt x="523" y="270"/>
                  <a:pt x="523" y="270"/>
                </a:cubicBezTo>
                <a:cubicBezTo>
                  <a:pt x="390" y="292"/>
                  <a:pt x="390" y="292"/>
                  <a:pt x="390" y="292"/>
                </a:cubicBezTo>
                <a:cubicBezTo>
                  <a:pt x="386" y="296"/>
                  <a:pt x="386" y="296"/>
                  <a:pt x="386" y="296"/>
                </a:cubicBezTo>
                <a:cubicBezTo>
                  <a:pt x="502" y="406"/>
                  <a:pt x="502" y="406"/>
                  <a:pt x="502" y="406"/>
                </a:cubicBezTo>
                <a:cubicBezTo>
                  <a:pt x="405" y="509"/>
                  <a:pt x="405" y="509"/>
                  <a:pt x="405" y="509"/>
                </a:cubicBezTo>
                <a:cubicBezTo>
                  <a:pt x="289" y="399"/>
                  <a:pt x="289" y="399"/>
                  <a:pt x="289" y="399"/>
                </a:cubicBezTo>
                <a:cubicBezTo>
                  <a:pt x="286" y="401"/>
                  <a:pt x="286" y="401"/>
                  <a:pt x="286" y="401"/>
                </a:cubicBezTo>
                <a:cubicBezTo>
                  <a:pt x="271" y="537"/>
                  <a:pt x="271" y="537"/>
                  <a:pt x="271" y="537"/>
                </a:cubicBezTo>
                <a:cubicBezTo>
                  <a:pt x="356" y="618"/>
                  <a:pt x="356" y="618"/>
                  <a:pt x="356" y="618"/>
                </a:cubicBezTo>
                <a:cubicBezTo>
                  <a:pt x="492" y="596"/>
                  <a:pt x="492" y="596"/>
                  <a:pt x="492" y="596"/>
                </a:cubicBezTo>
                <a:cubicBezTo>
                  <a:pt x="502" y="585"/>
                  <a:pt x="502" y="585"/>
                  <a:pt x="502" y="585"/>
                </a:cubicBezTo>
                <a:cubicBezTo>
                  <a:pt x="502" y="585"/>
                  <a:pt x="865" y="941"/>
                  <a:pt x="874" y="950"/>
                </a:cubicBezTo>
                <a:cubicBezTo>
                  <a:pt x="883" y="959"/>
                  <a:pt x="897" y="964"/>
                  <a:pt x="911" y="964"/>
                </a:cubicBezTo>
                <a:cubicBezTo>
                  <a:pt x="945" y="965"/>
                  <a:pt x="972" y="939"/>
                  <a:pt x="973" y="906"/>
                </a:cubicBezTo>
                <a:cubicBezTo>
                  <a:pt x="974" y="885"/>
                  <a:pt x="964" y="867"/>
                  <a:pt x="949" y="855"/>
                </a:cubicBezTo>
                <a:close/>
                <a:moveTo>
                  <a:pt x="938" y="902"/>
                </a:moveTo>
                <a:cubicBezTo>
                  <a:pt x="937" y="917"/>
                  <a:pt x="925" y="929"/>
                  <a:pt x="909" y="929"/>
                </a:cubicBezTo>
                <a:cubicBezTo>
                  <a:pt x="894" y="928"/>
                  <a:pt x="882" y="916"/>
                  <a:pt x="883" y="900"/>
                </a:cubicBezTo>
                <a:cubicBezTo>
                  <a:pt x="883" y="885"/>
                  <a:pt x="896" y="873"/>
                  <a:pt x="911" y="874"/>
                </a:cubicBezTo>
                <a:cubicBezTo>
                  <a:pt x="926" y="874"/>
                  <a:pt x="938" y="887"/>
                  <a:pt x="938" y="902"/>
                </a:cubicBezTo>
                <a:close/>
                <a:moveTo>
                  <a:pt x="448" y="703"/>
                </a:moveTo>
                <a:cubicBezTo>
                  <a:pt x="307" y="703"/>
                  <a:pt x="194" y="590"/>
                  <a:pt x="194" y="449"/>
                </a:cubicBezTo>
                <a:cubicBezTo>
                  <a:pt x="194" y="308"/>
                  <a:pt x="307" y="195"/>
                  <a:pt x="448" y="195"/>
                </a:cubicBezTo>
                <a:cubicBezTo>
                  <a:pt x="588" y="195"/>
                  <a:pt x="702" y="308"/>
                  <a:pt x="702" y="449"/>
                </a:cubicBezTo>
                <a:cubicBezTo>
                  <a:pt x="702" y="480"/>
                  <a:pt x="697" y="509"/>
                  <a:pt x="687" y="537"/>
                </a:cubicBezTo>
                <a:cubicBezTo>
                  <a:pt x="753" y="604"/>
                  <a:pt x="753" y="604"/>
                  <a:pt x="753" y="604"/>
                </a:cubicBezTo>
                <a:cubicBezTo>
                  <a:pt x="762" y="586"/>
                  <a:pt x="770" y="568"/>
                  <a:pt x="776" y="548"/>
                </a:cubicBezTo>
                <a:cubicBezTo>
                  <a:pt x="874" y="548"/>
                  <a:pt x="874" y="548"/>
                  <a:pt x="874" y="548"/>
                </a:cubicBezTo>
                <a:cubicBezTo>
                  <a:pt x="889" y="548"/>
                  <a:pt x="904" y="536"/>
                  <a:pt x="904" y="527"/>
                </a:cubicBezTo>
                <a:cubicBezTo>
                  <a:pt x="904" y="371"/>
                  <a:pt x="904" y="371"/>
                  <a:pt x="904" y="371"/>
                </a:cubicBezTo>
                <a:cubicBezTo>
                  <a:pt x="904" y="361"/>
                  <a:pt x="889" y="356"/>
                  <a:pt x="874" y="356"/>
                </a:cubicBezTo>
                <a:cubicBezTo>
                  <a:pt x="775" y="356"/>
                  <a:pt x="775" y="356"/>
                  <a:pt x="775" y="356"/>
                </a:cubicBezTo>
                <a:cubicBezTo>
                  <a:pt x="768" y="332"/>
                  <a:pt x="759" y="309"/>
                  <a:pt x="748" y="288"/>
                </a:cubicBezTo>
                <a:cubicBezTo>
                  <a:pt x="817" y="218"/>
                  <a:pt x="817" y="218"/>
                  <a:pt x="817" y="218"/>
                </a:cubicBezTo>
                <a:cubicBezTo>
                  <a:pt x="828" y="207"/>
                  <a:pt x="831" y="192"/>
                  <a:pt x="824" y="185"/>
                </a:cubicBezTo>
                <a:cubicBezTo>
                  <a:pt x="713" y="74"/>
                  <a:pt x="713" y="74"/>
                  <a:pt x="713" y="74"/>
                </a:cubicBezTo>
                <a:cubicBezTo>
                  <a:pt x="706" y="67"/>
                  <a:pt x="692" y="70"/>
                  <a:pt x="681" y="81"/>
                </a:cubicBezTo>
                <a:cubicBezTo>
                  <a:pt x="611" y="150"/>
                  <a:pt x="611" y="150"/>
                  <a:pt x="611" y="150"/>
                </a:cubicBezTo>
                <a:cubicBezTo>
                  <a:pt x="589" y="138"/>
                  <a:pt x="568" y="128"/>
                  <a:pt x="540" y="121"/>
                </a:cubicBezTo>
                <a:cubicBezTo>
                  <a:pt x="540" y="24"/>
                  <a:pt x="540" y="24"/>
                  <a:pt x="540" y="24"/>
                </a:cubicBezTo>
                <a:cubicBezTo>
                  <a:pt x="540" y="9"/>
                  <a:pt x="534" y="0"/>
                  <a:pt x="524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359" y="0"/>
                  <a:pt x="356" y="9"/>
                  <a:pt x="356" y="24"/>
                </a:cubicBezTo>
                <a:cubicBezTo>
                  <a:pt x="356" y="121"/>
                  <a:pt x="356" y="121"/>
                  <a:pt x="356" y="121"/>
                </a:cubicBezTo>
                <a:cubicBezTo>
                  <a:pt x="328" y="128"/>
                  <a:pt x="307" y="137"/>
                  <a:pt x="285" y="149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05" y="70"/>
                  <a:pt x="190" y="67"/>
                  <a:pt x="183" y="74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5" y="192"/>
                  <a:pt x="68" y="206"/>
                  <a:pt x="79" y="217"/>
                </a:cubicBezTo>
                <a:cubicBezTo>
                  <a:pt x="147" y="286"/>
                  <a:pt x="147" y="286"/>
                  <a:pt x="147" y="286"/>
                </a:cubicBezTo>
                <a:cubicBezTo>
                  <a:pt x="135" y="308"/>
                  <a:pt x="125" y="332"/>
                  <a:pt x="118" y="35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7" y="356"/>
                  <a:pt x="0" y="361"/>
                  <a:pt x="0" y="371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536"/>
                  <a:pt x="7" y="548"/>
                  <a:pt x="22" y="548"/>
                </a:cubicBezTo>
                <a:cubicBezTo>
                  <a:pt x="118" y="548"/>
                  <a:pt x="118" y="548"/>
                  <a:pt x="118" y="548"/>
                </a:cubicBezTo>
                <a:cubicBezTo>
                  <a:pt x="125" y="576"/>
                  <a:pt x="135" y="595"/>
                  <a:pt x="147" y="617"/>
                </a:cubicBezTo>
                <a:cubicBezTo>
                  <a:pt x="79" y="684"/>
                  <a:pt x="79" y="684"/>
                  <a:pt x="79" y="684"/>
                </a:cubicBezTo>
                <a:cubicBezTo>
                  <a:pt x="68" y="695"/>
                  <a:pt x="65" y="709"/>
                  <a:pt x="72" y="716"/>
                </a:cubicBezTo>
                <a:cubicBezTo>
                  <a:pt x="183" y="827"/>
                  <a:pt x="183" y="827"/>
                  <a:pt x="183" y="827"/>
                </a:cubicBezTo>
                <a:cubicBezTo>
                  <a:pt x="190" y="833"/>
                  <a:pt x="204" y="830"/>
                  <a:pt x="215" y="819"/>
                </a:cubicBezTo>
                <a:cubicBezTo>
                  <a:pt x="286" y="750"/>
                  <a:pt x="286" y="750"/>
                  <a:pt x="286" y="750"/>
                </a:cubicBezTo>
                <a:cubicBezTo>
                  <a:pt x="307" y="762"/>
                  <a:pt x="332" y="771"/>
                  <a:pt x="356" y="778"/>
                </a:cubicBezTo>
                <a:cubicBezTo>
                  <a:pt x="356" y="876"/>
                  <a:pt x="356" y="876"/>
                  <a:pt x="356" y="876"/>
                </a:cubicBezTo>
                <a:cubicBezTo>
                  <a:pt x="356" y="891"/>
                  <a:pt x="359" y="908"/>
                  <a:pt x="368" y="908"/>
                </a:cubicBezTo>
                <a:cubicBezTo>
                  <a:pt x="524" y="908"/>
                  <a:pt x="524" y="908"/>
                  <a:pt x="524" y="908"/>
                </a:cubicBezTo>
                <a:cubicBezTo>
                  <a:pt x="534" y="908"/>
                  <a:pt x="540" y="891"/>
                  <a:pt x="540" y="876"/>
                </a:cubicBezTo>
                <a:cubicBezTo>
                  <a:pt x="540" y="778"/>
                  <a:pt x="540" y="778"/>
                  <a:pt x="540" y="778"/>
                </a:cubicBezTo>
                <a:cubicBezTo>
                  <a:pt x="568" y="772"/>
                  <a:pt x="587" y="762"/>
                  <a:pt x="608" y="751"/>
                </a:cubicBezTo>
                <a:cubicBezTo>
                  <a:pt x="585" y="729"/>
                  <a:pt x="563" y="707"/>
                  <a:pt x="541" y="686"/>
                </a:cubicBezTo>
                <a:cubicBezTo>
                  <a:pt x="512" y="697"/>
                  <a:pt x="481" y="703"/>
                  <a:pt x="448" y="7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33" name="Freeform 3147">
            <a:extLst>
              <a:ext uri="{FF2B5EF4-FFF2-40B4-BE49-F238E27FC236}">
                <a16:creationId xmlns:a16="http://schemas.microsoft.com/office/drawing/2014/main" id="{4DCD0DC1-DEDF-48C2-8003-AF2117E09211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4612034" y="4339991"/>
            <a:ext cx="380893" cy="389248"/>
          </a:xfrm>
          <a:custGeom>
            <a:avLst/>
            <a:gdLst>
              <a:gd name="T0" fmla="*/ 147 w 193"/>
              <a:gd name="T1" fmla="*/ 55 h 197"/>
              <a:gd name="T2" fmla="*/ 132 w 193"/>
              <a:gd name="T3" fmla="*/ 7 h 197"/>
              <a:gd name="T4" fmla="*/ 86 w 193"/>
              <a:gd name="T5" fmla="*/ 50 h 197"/>
              <a:gd name="T6" fmla="*/ 40 w 193"/>
              <a:gd name="T7" fmla="*/ 54 h 197"/>
              <a:gd name="T8" fmla="*/ 41 w 193"/>
              <a:gd name="T9" fmla="*/ 76 h 197"/>
              <a:gd name="T10" fmla="*/ 24 w 193"/>
              <a:gd name="T11" fmla="*/ 101 h 197"/>
              <a:gd name="T12" fmla="*/ 24 w 193"/>
              <a:gd name="T13" fmla="*/ 161 h 197"/>
              <a:gd name="T14" fmla="*/ 61 w 193"/>
              <a:gd name="T15" fmla="*/ 177 h 197"/>
              <a:gd name="T16" fmla="*/ 90 w 193"/>
              <a:gd name="T17" fmla="*/ 197 h 197"/>
              <a:gd name="T18" fmla="*/ 108 w 193"/>
              <a:gd name="T19" fmla="*/ 190 h 197"/>
              <a:gd name="T20" fmla="*/ 139 w 193"/>
              <a:gd name="T21" fmla="*/ 197 h 197"/>
              <a:gd name="T22" fmla="*/ 169 w 193"/>
              <a:gd name="T23" fmla="*/ 173 h 197"/>
              <a:gd name="T24" fmla="*/ 193 w 193"/>
              <a:gd name="T25" fmla="*/ 119 h 197"/>
              <a:gd name="T26" fmla="*/ 6 w 193"/>
              <a:gd name="T27" fmla="*/ 131 h 197"/>
              <a:gd name="T28" fmla="*/ 18 w 193"/>
              <a:gd name="T29" fmla="*/ 131 h 197"/>
              <a:gd name="T30" fmla="*/ 32 w 193"/>
              <a:gd name="T31" fmla="*/ 145 h 197"/>
              <a:gd name="T32" fmla="*/ 32 w 193"/>
              <a:gd name="T33" fmla="*/ 123 h 197"/>
              <a:gd name="T34" fmla="*/ 32 w 193"/>
              <a:gd name="T35" fmla="*/ 145 h 197"/>
              <a:gd name="T36" fmla="*/ 100 w 193"/>
              <a:gd name="T37" fmla="*/ 30 h 197"/>
              <a:gd name="T38" fmla="*/ 100 w 193"/>
              <a:gd name="T39" fmla="*/ 30 h 197"/>
              <a:gd name="T40" fmla="*/ 103 w 193"/>
              <a:gd name="T41" fmla="*/ 30 h 197"/>
              <a:gd name="T42" fmla="*/ 101 w 193"/>
              <a:gd name="T43" fmla="*/ 28 h 197"/>
              <a:gd name="T44" fmla="*/ 103 w 193"/>
              <a:gd name="T45" fmla="*/ 24 h 197"/>
              <a:gd name="T46" fmla="*/ 113 w 193"/>
              <a:gd name="T47" fmla="*/ 20 h 197"/>
              <a:gd name="T48" fmla="*/ 135 w 193"/>
              <a:gd name="T49" fmla="*/ 27 h 197"/>
              <a:gd name="T50" fmla="*/ 125 w 193"/>
              <a:gd name="T51" fmla="*/ 28 h 197"/>
              <a:gd name="T52" fmla="*/ 114 w 193"/>
              <a:gd name="T53" fmla="*/ 30 h 197"/>
              <a:gd name="T54" fmla="*/ 128 w 193"/>
              <a:gd name="T55" fmla="*/ 39 h 197"/>
              <a:gd name="T56" fmla="*/ 112 w 193"/>
              <a:gd name="T57" fmla="*/ 33 h 197"/>
              <a:gd name="T58" fmla="*/ 110 w 193"/>
              <a:gd name="T59" fmla="*/ 35 h 197"/>
              <a:gd name="T60" fmla="*/ 123 w 193"/>
              <a:gd name="T61" fmla="*/ 42 h 197"/>
              <a:gd name="T62" fmla="*/ 124 w 193"/>
              <a:gd name="T63" fmla="*/ 45 h 197"/>
              <a:gd name="T64" fmla="*/ 109 w 193"/>
              <a:gd name="T65" fmla="*/ 39 h 197"/>
              <a:gd name="T66" fmla="*/ 114 w 193"/>
              <a:gd name="T67" fmla="*/ 50 h 197"/>
              <a:gd name="T68" fmla="*/ 119 w 193"/>
              <a:gd name="T69" fmla="*/ 58 h 197"/>
              <a:gd name="T70" fmla="*/ 100 w 193"/>
              <a:gd name="T71" fmla="*/ 44 h 197"/>
              <a:gd name="T72" fmla="*/ 98 w 193"/>
              <a:gd name="T73" fmla="*/ 34 h 197"/>
              <a:gd name="T74" fmla="*/ 157 w 193"/>
              <a:gd name="T75" fmla="*/ 92 h 197"/>
              <a:gd name="T76" fmla="*/ 108 w 193"/>
              <a:gd name="T77" fmla="*/ 76 h 197"/>
              <a:gd name="T78" fmla="*/ 60 w 193"/>
              <a:gd name="T79" fmla="*/ 92 h 197"/>
              <a:gd name="T80" fmla="*/ 72 w 193"/>
              <a:gd name="T81" fmla="*/ 72 h 197"/>
              <a:gd name="T82" fmla="*/ 104 w 193"/>
              <a:gd name="T83" fmla="*/ 69 h 197"/>
              <a:gd name="T84" fmla="*/ 145 w 193"/>
              <a:gd name="T85" fmla="*/ 72 h 197"/>
              <a:gd name="T86" fmla="*/ 157 w 193"/>
              <a:gd name="T87" fmla="*/ 9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3" h="197">
                <a:moveTo>
                  <a:pt x="193" y="119"/>
                </a:moveTo>
                <a:cubicBezTo>
                  <a:pt x="193" y="91"/>
                  <a:pt x="174" y="67"/>
                  <a:pt x="147" y="55"/>
                </a:cubicBezTo>
                <a:cubicBezTo>
                  <a:pt x="148" y="54"/>
                  <a:pt x="148" y="53"/>
                  <a:pt x="149" y="52"/>
                </a:cubicBezTo>
                <a:cubicBezTo>
                  <a:pt x="156" y="35"/>
                  <a:pt x="149" y="15"/>
                  <a:pt x="132" y="7"/>
                </a:cubicBezTo>
                <a:cubicBezTo>
                  <a:pt x="115" y="0"/>
                  <a:pt x="95" y="7"/>
                  <a:pt x="87" y="24"/>
                </a:cubicBezTo>
                <a:cubicBezTo>
                  <a:pt x="83" y="32"/>
                  <a:pt x="83" y="42"/>
                  <a:pt x="86" y="50"/>
                </a:cubicBezTo>
                <a:cubicBezTo>
                  <a:pt x="77" y="52"/>
                  <a:pt x="67" y="56"/>
                  <a:pt x="59" y="61"/>
                </a:cubicBezTo>
                <a:cubicBezTo>
                  <a:pt x="54" y="53"/>
                  <a:pt x="45" y="50"/>
                  <a:pt x="40" y="54"/>
                </a:cubicBezTo>
                <a:cubicBezTo>
                  <a:pt x="35" y="58"/>
                  <a:pt x="35" y="67"/>
                  <a:pt x="40" y="76"/>
                </a:cubicBezTo>
                <a:cubicBezTo>
                  <a:pt x="40" y="76"/>
                  <a:pt x="41" y="76"/>
                  <a:pt x="41" y="76"/>
                </a:cubicBezTo>
                <a:cubicBezTo>
                  <a:pt x="34" y="83"/>
                  <a:pt x="30" y="92"/>
                  <a:pt x="27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11" y="101"/>
                  <a:pt x="0" y="114"/>
                  <a:pt x="0" y="131"/>
                </a:cubicBezTo>
                <a:cubicBezTo>
                  <a:pt x="0" y="147"/>
                  <a:pt x="11" y="161"/>
                  <a:pt x="24" y="161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46" y="167"/>
                  <a:pt x="53" y="173"/>
                  <a:pt x="61" y="177"/>
                </a:cubicBezTo>
                <a:cubicBezTo>
                  <a:pt x="62" y="188"/>
                  <a:pt x="69" y="197"/>
                  <a:pt x="78" y="197"/>
                </a:cubicBezTo>
                <a:cubicBezTo>
                  <a:pt x="90" y="197"/>
                  <a:pt x="90" y="197"/>
                  <a:pt x="90" y="197"/>
                </a:cubicBezTo>
                <a:cubicBezTo>
                  <a:pt x="95" y="197"/>
                  <a:pt x="100" y="194"/>
                  <a:pt x="103" y="190"/>
                </a:cubicBezTo>
                <a:cubicBezTo>
                  <a:pt x="105" y="190"/>
                  <a:pt x="107" y="190"/>
                  <a:pt x="108" y="190"/>
                </a:cubicBezTo>
                <a:cubicBezTo>
                  <a:pt x="114" y="190"/>
                  <a:pt x="120" y="189"/>
                  <a:pt x="125" y="189"/>
                </a:cubicBezTo>
                <a:cubicBezTo>
                  <a:pt x="128" y="194"/>
                  <a:pt x="133" y="197"/>
                  <a:pt x="139" y="197"/>
                </a:cubicBezTo>
                <a:cubicBezTo>
                  <a:pt x="151" y="197"/>
                  <a:pt x="151" y="197"/>
                  <a:pt x="151" y="197"/>
                </a:cubicBezTo>
                <a:cubicBezTo>
                  <a:pt x="161" y="197"/>
                  <a:pt x="169" y="186"/>
                  <a:pt x="169" y="173"/>
                </a:cubicBezTo>
                <a:cubicBezTo>
                  <a:pt x="169" y="171"/>
                  <a:pt x="169" y="170"/>
                  <a:pt x="168" y="169"/>
                </a:cubicBezTo>
                <a:cubicBezTo>
                  <a:pt x="183" y="156"/>
                  <a:pt x="193" y="138"/>
                  <a:pt x="193" y="119"/>
                </a:cubicBezTo>
                <a:close/>
                <a:moveTo>
                  <a:pt x="12" y="142"/>
                </a:moveTo>
                <a:cubicBezTo>
                  <a:pt x="9" y="142"/>
                  <a:pt x="6" y="137"/>
                  <a:pt x="6" y="131"/>
                </a:cubicBezTo>
                <a:cubicBezTo>
                  <a:pt x="6" y="125"/>
                  <a:pt x="9" y="120"/>
                  <a:pt x="12" y="120"/>
                </a:cubicBezTo>
                <a:cubicBezTo>
                  <a:pt x="15" y="120"/>
                  <a:pt x="18" y="125"/>
                  <a:pt x="18" y="131"/>
                </a:cubicBezTo>
                <a:cubicBezTo>
                  <a:pt x="18" y="137"/>
                  <a:pt x="15" y="142"/>
                  <a:pt x="12" y="142"/>
                </a:cubicBezTo>
                <a:close/>
                <a:moveTo>
                  <a:pt x="32" y="145"/>
                </a:moveTo>
                <a:cubicBezTo>
                  <a:pt x="29" y="145"/>
                  <a:pt x="26" y="140"/>
                  <a:pt x="26" y="134"/>
                </a:cubicBezTo>
                <a:cubicBezTo>
                  <a:pt x="26" y="128"/>
                  <a:pt x="29" y="123"/>
                  <a:pt x="32" y="123"/>
                </a:cubicBezTo>
                <a:cubicBezTo>
                  <a:pt x="35" y="123"/>
                  <a:pt x="38" y="128"/>
                  <a:pt x="38" y="134"/>
                </a:cubicBezTo>
                <a:cubicBezTo>
                  <a:pt x="38" y="140"/>
                  <a:pt x="35" y="145"/>
                  <a:pt x="32" y="145"/>
                </a:cubicBezTo>
                <a:close/>
                <a:moveTo>
                  <a:pt x="97" y="31"/>
                </a:moveTo>
                <a:cubicBezTo>
                  <a:pt x="98" y="30"/>
                  <a:pt x="99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02" y="31"/>
                  <a:pt x="103" y="31"/>
                  <a:pt x="103" y="30"/>
                </a:cubicBezTo>
                <a:cubicBezTo>
                  <a:pt x="103" y="30"/>
                  <a:pt x="103" y="29"/>
                  <a:pt x="104" y="29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100" y="27"/>
                  <a:pt x="100" y="26"/>
                  <a:pt x="100" y="25"/>
                </a:cubicBezTo>
                <a:cubicBezTo>
                  <a:pt x="101" y="24"/>
                  <a:pt x="102" y="24"/>
                  <a:pt x="103" y="24"/>
                </a:cubicBezTo>
                <a:cubicBezTo>
                  <a:pt x="106" y="26"/>
                  <a:pt x="106" y="26"/>
                  <a:pt x="106" y="26"/>
                </a:cubicBezTo>
                <a:cubicBezTo>
                  <a:pt x="108" y="23"/>
                  <a:pt x="111" y="21"/>
                  <a:pt x="113" y="20"/>
                </a:cubicBezTo>
                <a:cubicBezTo>
                  <a:pt x="118" y="18"/>
                  <a:pt x="123" y="19"/>
                  <a:pt x="128" y="21"/>
                </a:cubicBezTo>
                <a:cubicBezTo>
                  <a:pt x="131" y="23"/>
                  <a:pt x="134" y="25"/>
                  <a:pt x="135" y="27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29" y="31"/>
                  <a:pt x="128" y="29"/>
                  <a:pt x="125" y="28"/>
                </a:cubicBezTo>
                <a:cubicBezTo>
                  <a:pt x="123" y="26"/>
                  <a:pt x="120" y="26"/>
                  <a:pt x="118" y="27"/>
                </a:cubicBezTo>
                <a:cubicBezTo>
                  <a:pt x="116" y="28"/>
                  <a:pt x="115" y="29"/>
                  <a:pt x="114" y="30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8" y="37"/>
                  <a:pt x="128" y="38"/>
                  <a:pt x="128" y="39"/>
                </a:cubicBezTo>
                <a:cubicBezTo>
                  <a:pt x="127" y="40"/>
                  <a:pt x="126" y="40"/>
                  <a:pt x="125" y="40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1" y="33"/>
                  <a:pt x="111" y="34"/>
                  <a:pt x="111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2"/>
                  <a:pt x="123" y="42"/>
                </a:cubicBezTo>
                <a:cubicBezTo>
                  <a:pt x="124" y="43"/>
                  <a:pt x="125" y="44"/>
                  <a:pt x="124" y="45"/>
                </a:cubicBezTo>
                <a:cubicBezTo>
                  <a:pt x="124" y="46"/>
                  <a:pt x="122" y="46"/>
                  <a:pt x="121" y="46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41"/>
                  <a:pt x="109" y="43"/>
                  <a:pt x="109" y="44"/>
                </a:cubicBezTo>
                <a:cubicBezTo>
                  <a:pt x="110" y="47"/>
                  <a:pt x="112" y="49"/>
                  <a:pt x="114" y="50"/>
                </a:cubicBezTo>
                <a:cubicBezTo>
                  <a:pt x="117" y="51"/>
                  <a:pt x="119" y="52"/>
                  <a:pt x="121" y="52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7" y="58"/>
                  <a:pt x="113" y="58"/>
                  <a:pt x="110" y="56"/>
                </a:cubicBezTo>
                <a:cubicBezTo>
                  <a:pt x="105" y="53"/>
                  <a:pt x="101" y="49"/>
                  <a:pt x="100" y="44"/>
                </a:cubicBezTo>
                <a:cubicBezTo>
                  <a:pt x="100" y="41"/>
                  <a:pt x="100" y="38"/>
                  <a:pt x="101" y="35"/>
                </a:cubicBezTo>
                <a:cubicBezTo>
                  <a:pt x="98" y="34"/>
                  <a:pt x="98" y="34"/>
                  <a:pt x="98" y="34"/>
                </a:cubicBezTo>
                <a:cubicBezTo>
                  <a:pt x="97" y="33"/>
                  <a:pt x="97" y="32"/>
                  <a:pt x="97" y="31"/>
                </a:cubicBezTo>
                <a:close/>
                <a:moveTo>
                  <a:pt x="157" y="92"/>
                </a:moveTo>
                <a:cubicBezTo>
                  <a:pt x="153" y="89"/>
                  <a:pt x="149" y="87"/>
                  <a:pt x="145" y="85"/>
                </a:cubicBezTo>
                <a:cubicBezTo>
                  <a:pt x="134" y="79"/>
                  <a:pt x="122" y="76"/>
                  <a:pt x="108" y="76"/>
                </a:cubicBezTo>
                <a:cubicBezTo>
                  <a:pt x="95" y="76"/>
                  <a:pt x="83" y="79"/>
                  <a:pt x="72" y="85"/>
                </a:cubicBezTo>
                <a:cubicBezTo>
                  <a:pt x="68" y="87"/>
                  <a:pt x="64" y="89"/>
                  <a:pt x="60" y="92"/>
                </a:cubicBezTo>
                <a:cubicBezTo>
                  <a:pt x="60" y="79"/>
                  <a:pt x="60" y="79"/>
                  <a:pt x="60" y="79"/>
                </a:cubicBezTo>
                <a:cubicBezTo>
                  <a:pt x="64" y="77"/>
                  <a:pt x="68" y="74"/>
                  <a:pt x="72" y="72"/>
                </a:cubicBezTo>
                <a:cubicBezTo>
                  <a:pt x="80" y="69"/>
                  <a:pt x="89" y="66"/>
                  <a:pt x="98" y="65"/>
                </a:cubicBezTo>
                <a:cubicBezTo>
                  <a:pt x="100" y="66"/>
                  <a:pt x="102" y="68"/>
                  <a:pt x="104" y="69"/>
                </a:cubicBezTo>
                <a:cubicBezTo>
                  <a:pt x="114" y="73"/>
                  <a:pt x="125" y="72"/>
                  <a:pt x="134" y="68"/>
                </a:cubicBezTo>
                <a:cubicBezTo>
                  <a:pt x="137" y="69"/>
                  <a:pt x="141" y="70"/>
                  <a:pt x="145" y="72"/>
                </a:cubicBezTo>
                <a:cubicBezTo>
                  <a:pt x="149" y="74"/>
                  <a:pt x="153" y="77"/>
                  <a:pt x="157" y="79"/>
                </a:cubicBezTo>
                <a:lnTo>
                  <a:pt x="157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4D11008-7796-473D-985B-D7A2E014B22D}"/>
              </a:ext>
            </a:extLst>
          </p:cNvPr>
          <p:cNvSpPr txBox="1"/>
          <p:nvPr/>
        </p:nvSpPr>
        <p:spPr>
          <a:xfrm>
            <a:off x="515938" y="2108268"/>
            <a:ext cx="2552782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4678AA"/>
              </a:buClr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Kein eigenes Papier verwenden oder am Platz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haben.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DF244B6-0E6C-4DE2-A3F6-AB1A10BA9E79}"/>
              </a:ext>
            </a:extLst>
          </p:cNvPr>
          <p:cNvSpPr txBox="1"/>
          <p:nvPr/>
        </p:nvSpPr>
        <p:spPr>
          <a:xfrm>
            <a:off x="515937" y="3262927"/>
            <a:ext cx="3129915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lnSpc>
                <a:spcPct val="90000"/>
              </a:lnSpc>
              <a:spcAft>
                <a:spcPts val="1500"/>
              </a:spcAft>
              <a:buClr>
                <a:srgbClr val="4678AA"/>
              </a:buClr>
            </a:pPr>
            <a:r>
              <a:rPr lang="de-DE" b="1" dirty="0">
                <a:solidFill>
                  <a:srgbClr val="000000"/>
                </a:solidFill>
              </a:rPr>
              <a:t>Nur zugelassene </a:t>
            </a:r>
            <a:r>
              <a:rPr lang="de-DE" b="1" dirty="0" smtClean="0">
                <a:solidFill>
                  <a:srgbClr val="000000"/>
                </a:solidFill>
              </a:rPr>
              <a:t>Hilfsmittel, Schreibzeug</a:t>
            </a:r>
            <a:r>
              <a:rPr lang="de-DE" b="1" dirty="0">
                <a:solidFill>
                  <a:srgbClr val="000000"/>
                </a:solidFill>
              </a:rPr>
              <a:t>, Getränke, Essen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5ACC737-64CD-404B-AC2E-C6CA5321C80B}"/>
              </a:ext>
            </a:extLst>
          </p:cNvPr>
          <p:cNvSpPr txBox="1"/>
          <p:nvPr/>
        </p:nvSpPr>
        <p:spPr>
          <a:xfrm>
            <a:off x="515938" y="4417586"/>
            <a:ext cx="370554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lnSpc>
                <a:spcPct val="90000"/>
              </a:lnSpc>
              <a:spcAft>
                <a:spcPts val="1500"/>
              </a:spcAft>
              <a:buClr>
                <a:srgbClr val="4678AA"/>
              </a:buClr>
            </a:pPr>
            <a:r>
              <a:rPr lang="de-DE" b="1" dirty="0" smtClean="0">
                <a:solidFill>
                  <a:srgbClr val="000000"/>
                </a:solidFill>
              </a:rPr>
              <a:t>Nur zulässige Kommentierungen 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B5988BB-3596-4EDB-AE8B-A5EFB29BE866}"/>
              </a:ext>
            </a:extLst>
          </p:cNvPr>
          <p:cNvSpPr txBox="1"/>
          <p:nvPr/>
        </p:nvSpPr>
        <p:spPr>
          <a:xfrm>
            <a:off x="515938" y="5572244"/>
            <a:ext cx="426942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lnSpc>
                <a:spcPct val="90000"/>
              </a:lnSpc>
              <a:spcAft>
                <a:spcPts val="1500"/>
              </a:spcAft>
              <a:buClr>
                <a:srgbClr val="4678AA"/>
              </a:buClr>
            </a:pPr>
            <a:r>
              <a:rPr lang="de-DE" b="1" dirty="0" smtClean="0">
                <a:solidFill>
                  <a:srgbClr val="000000"/>
                </a:solidFill>
              </a:rPr>
              <a:t>Anonymitätsgrundsatz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3181C26-6625-4FA2-A5A6-C693EFDF2A8C}"/>
              </a:ext>
            </a:extLst>
          </p:cNvPr>
          <p:cNvSpPr/>
          <p:nvPr/>
        </p:nvSpPr>
        <p:spPr>
          <a:xfrm>
            <a:off x="4404755" y="4084673"/>
            <a:ext cx="899884" cy="8998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grpSp>
        <p:nvGrpSpPr>
          <p:cNvPr id="42" name="Group 145">
            <a:extLst>
              <a:ext uri="{FF2B5EF4-FFF2-40B4-BE49-F238E27FC236}">
                <a16:creationId xmlns:a16="http://schemas.microsoft.com/office/drawing/2014/main" id="{6BBD8026-4A25-44F2-BE53-A108249468DC}"/>
              </a:ext>
            </a:extLst>
          </p:cNvPr>
          <p:cNvGrpSpPr/>
          <p:nvPr/>
        </p:nvGrpSpPr>
        <p:grpSpPr>
          <a:xfrm>
            <a:off x="4701619" y="4330614"/>
            <a:ext cx="306156" cy="393002"/>
            <a:chOff x="1555750" y="2833687"/>
            <a:chExt cx="554038" cy="711201"/>
          </a:xfrm>
          <a:solidFill>
            <a:schemeClr val="bg1"/>
          </a:solidFill>
        </p:grpSpPr>
        <p:sp>
          <p:nvSpPr>
            <p:cNvPr id="43" name="Freeform 70">
              <a:extLst>
                <a:ext uri="{FF2B5EF4-FFF2-40B4-BE49-F238E27FC236}">
                  <a16:creationId xmlns:a16="http://schemas.microsoft.com/office/drawing/2014/main" id="{EC65C713-D715-4977-98B7-22B013AD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6725" y="3405188"/>
              <a:ext cx="192088" cy="55563"/>
            </a:xfrm>
            <a:custGeom>
              <a:avLst/>
              <a:gdLst>
                <a:gd name="T0" fmla="*/ 165 w 165"/>
                <a:gd name="T1" fmla="*/ 24 h 48"/>
                <a:gd name="T2" fmla="*/ 142 w 165"/>
                <a:gd name="T3" fmla="*/ 0 h 48"/>
                <a:gd name="T4" fmla="*/ 23 w 165"/>
                <a:gd name="T5" fmla="*/ 0 h 48"/>
                <a:gd name="T6" fmla="*/ 0 w 165"/>
                <a:gd name="T7" fmla="*/ 24 h 48"/>
                <a:gd name="T8" fmla="*/ 23 w 165"/>
                <a:gd name="T9" fmla="*/ 48 h 48"/>
                <a:gd name="T10" fmla="*/ 142 w 165"/>
                <a:gd name="T11" fmla="*/ 48 h 48"/>
                <a:gd name="T12" fmla="*/ 165 w 165"/>
                <a:gd name="T13" fmla="*/ 24 h 48"/>
                <a:gd name="T14" fmla="*/ 165 w 165"/>
                <a:gd name="T15" fmla="*/ 24 h 48"/>
                <a:gd name="T16" fmla="*/ 165 w 165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8">
                  <a:moveTo>
                    <a:pt x="165" y="24"/>
                  </a:moveTo>
                  <a:cubicBezTo>
                    <a:pt x="165" y="11"/>
                    <a:pt x="155" y="0"/>
                    <a:pt x="1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5" y="48"/>
                    <a:pt x="165" y="37"/>
                    <a:pt x="165" y="24"/>
                  </a:cubicBezTo>
                  <a:close/>
                  <a:moveTo>
                    <a:pt x="165" y="24"/>
                  </a:moveTo>
                  <a:cubicBezTo>
                    <a:pt x="165" y="24"/>
                    <a:pt x="165" y="24"/>
                    <a:pt x="16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71FC4066-CC00-47D6-B6CA-C865947F4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838" y="3487738"/>
              <a:ext cx="169863" cy="57150"/>
            </a:xfrm>
            <a:custGeom>
              <a:avLst/>
              <a:gdLst>
                <a:gd name="T0" fmla="*/ 25 w 146"/>
                <a:gd name="T1" fmla="*/ 0 h 49"/>
                <a:gd name="T2" fmla="*/ 0 w 146"/>
                <a:gd name="T3" fmla="*/ 25 h 49"/>
                <a:gd name="T4" fmla="*/ 25 w 146"/>
                <a:gd name="T5" fmla="*/ 49 h 49"/>
                <a:gd name="T6" fmla="*/ 121 w 146"/>
                <a:gd name="T7" fmla="*/ 49 h 49"/>
                <a:gd name="T8" fmla="*/ 146 w 146"/>
                <a:gd name="T9" fmla="*/ 25 h 49"/>
                <a:gd name="T10" fmla="*/ 121 w 146"/>
                <a:gd name="T11" fmla="*/ 0 h 49"/>
                <a:gd name="T12" fmla="*/ 25 w 146"/>
                <a:gd name="T13" fmla="*/ 0 h 49"/>
                <a:gd name="T14" fmla="*/ 25 w 146"/>
                <a:gd name="T15" fmla="*/ 0 h 49"/>
                <a:gd name="T16" fmla="*/ 25 w 1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5" y="49"/>
                    <a:pt x="146" y="38"/>
                    <a:pt x="146" y="25"/>
                  </a:cubicBezTo>
                  <a:cubicBezTo>
                    <a:pt x="146" y="11"/>
                    <a:pt x="135" y="0"/>
                    <a:pt x="121" y="0"/>
                  </a:cubicBezTo>
                  <a:lnTo>
                    <a:pt x="25" y="0"/>
                  </a:ln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45" name="Freeform 72">
              <a:extLst>
                <a:ext uri="{FF2B5EF4-FFF2-40B4-BE49-F238E27FC236}">
                  <a16:creationId xmlns:a16="http://schemas.microsoft.com/office/drawing/2014/main" id="{5C65478A-F9E9-4253-B8A5-059783E1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925763"/>
              <a:ext cx="366713" cy="452438"/>
            </a:xfrm>
            <a:custGeom>
              <a:avLst/>
              <a:gdLst>
                <a:gd name="T0" fmla="*/ 157 w 315"/>
                <a:gd name="T1" fmla="*/ 0 h 390"/>
                <a:gd name="T2" fmla="*/ 0 w 315"/>
                <a:gd name="T3" fmla="*/ 158 h 390"/>
                <a:gd name="T4" fmla="*/ 38 w 315"/>
                <a:gd name="T5" fmla="*/ 274 h 390"/>
                <a:gd name="T6" fmla="*/ 74 w 315"/>
                <a:gd name="T7" fmla="*/ 380 h 390"/>
                <a:gd name="T8" fmla="*/ 83 w 315"/>
                <a:gd name="T9" fmla="*/ 390 h 390"/>
                <a:gd name="T10" fmla="*/ 232 w 315"/>
                <a:gd name="T11" fmla="*/ 390 h 390"/>
                <a:gd name="T12" fmla="*/ 241 w 315"/>
                <a:gd name="T13" fmla="*/ 380 h 390"/>
                <a:gd name="T14" fmla="*/ 277 w 315"/>
                <a:gd name="T15" fmla="*/ 273 h 390"/>
                <a:gd name="T16" fmla="*/ 315 w 315"/>
                <a:gd name="T17" fmla="*/ 158 h 390"/>
                <a:gd name="T18" fmla="*/ 157 w 315"/>
                <a:gd name="T19" fmla="*/ 0 h 390"/>
                <a:gd name="T20" fmla="*/ 157 w 315"/>
                <a:gd name="T21" fmla="*/ 0 h 390"/>
                <a:gd name="T22" fmla="*/ 157 w 315"/>
                <a:gd name="T2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90">
                  <a:moveTo>
                    <a:pt x="157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197"/>
                    <a:pt x="19" y="237"/>
                    <a:pt x="38" y="274"/>
                  </a:cubicBezTo>
                  <a:cubicBezTo>
                    <a:pt x="56" y="311"/>
                    <a:pt x="74" y="346"/>
                    <a:pt x="74" y="380"/>
                  </a:cubicBezTo>
                  <a:cubicBezTo>
                    <a:pt x="74" y="386"/>
                    <a:pt x="78" y="390"/>
                    <a:pt x="83" y="390"/>
                  </a:cubicBezTo>
                  <a:cubicBezTo>
                    <a:pt x="232" y="390"/>
                    <a:pt x="232" y="390"/>
                    <a:pt x="232" y="390"/>
                  </a:cubicBezTo>
                  <a:cubicBezTo>
                    <a:pt x="237" y="390"/>
                    <a:pt x="241" y="386"/>
                    <a:pt x="241" y="380"/>
                  </a:cubicBezTo>
                  <a:cubicBezTo>
                    <a:pt x="241" y="345"/>
                    <a:pt x="260" y="308"/>
                    <a:pt x="277" y="273"/>
                  </a:cubicBezTo>
                  <a:cubicBezTo>
                    <a:pt x="296" y="236"/>
                    <a:pt x="315" y="197"/>
                    <a:pt x="315" y="158"/>
                  </a:cubicBezTo>
                  <a:cubicBezTo>
                    <a:pt x="315" y="71"/>
                    <a:pt x="244" y="0"/>
                    <a:pt x="157" y="0"/>
                  </a:cubicBezTo>
                  <a:close/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46" name="Freeform 73">
              <a:extLst>
                <a:ext uri="{FF2B5EF4-FFF2-40B4-BE49-F238E27FC236}">
                  <a16:creationId xmlns:a16="http://schemas.microsoft.com/office/drawing/2014/main" id="{1F89D5AB-3F3E-415F-98E9-60FD6CE29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2947988"/>
              <a:ext cx="85725" cy="82550"/>
            </a:xfrm>
            <a:custGeom>
              <a:avLst/>
              <a:gdLst>
                <a:gd name="T0" fmla="*/ 35 w 74"/>
                <a:gd name="T1" fmla="*/ 1 h 72"/>
                <a:gd name="T2" fmla="*/ 30 w 74"/>
                <a:gd name="T3" fmla="*/ 0 h 72"/>
                <a:gd name="T4" fmla="*/ 27 w 74"/>
                <a:gd name="T5" fmla="*/ 0 h 72"/>
                <a:gd name="T6" fmla="*/ 21 w 74"/>
                <a:gd name="T7" fmla="*/ 5 h 72"/>
                <a:gd name="T8" fmla="*/ 2 w 74"/>
                <a:gd name="T9" fmla="*/ 38 h 72"/>
                <a:gd name="T10" fmla="*/ 6 w 74"/>
                <a:gd name="T11" fmla="*/ 51 h 72"/>
                <a:gd name="T12" fmla="*/ 40 w 74"/>
                <a:gd name="T13" fmla="*/ 71 h 72"/>
                <a:gd name="T14" fmla="*/ 45 w 74"/>
                <a:gd name="T15" fmla="*/ 72 h 72"/>
                <a:gd name="T16" fmla="*/ 48 w 74"/>
                <a:gd name="T17" fmla="*/ 71 h 72"/>
                <a:gd name="T18" fmla="*/ 54 w 74"/>
                <a:gd name="T19" fmla="*/ 66 h 72"/>
                <a:gd name="T20" fmla="*/ 72 w 74"/>
                <a:gd name="T21" fmla="*/ 35 h 72"/>
                <a:gd name="T22" fmla="*/ 74 w 74"/>
                <a:gd name="T23" fmla="*/ 27 h 72"/>
                <a:gd name="T24" fmla="*/ 69 w 74"/>
                <a:gd name="T25" fmla="*/ 21 h 72"/>
                <a:gd name="T26" fmla="*/ 35 w 74"/>
                <a:gd name="T27" fmla="*/ 1 h 72"/>
                <a:gd name="T28" fmla="*/ 35 w 74"/>
                <a:gd name="T29" fmla="*/ 1 h 72"/>
                <a:gd name="T30" fmla="*/ 35 w 74"/>
                <a:gd name="T3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35" y="1"/>
                  </a:move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1"/>
                    <a:pt x="23" y="2"/>
                    <a:pt x="21" y="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1" y="48"/>
                    <a:pt x="6" y="5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72"/>
                    <a:pt x="45" y="72"/>
                  </a:cubicBezTo>
                  <a:cubicBezTo>
                    <a:pt x="46" y="72"/>
                    <a:pt x="47" y="72"/>
                    <a:pt x="48" y="71"/>
                  </a:cubicBezTo>
                  <a:cubicBezTo>
                    <a:pt x="50" y="71"/>
                    <a:pt x="53" y="69"/>
                    <a:pt x="54" y="66"/>
                  </a:cubicBezTo>
                  <a:cubicBezTo>
                    <a:pt x="59" y="55"/>
                    <a:pt x="65" y="45"/>
                    <a:pt x="72" y="35"/>
                  </a:cubicBezTo>
                  <a:cubicBezTo>
                    <a:pt x="73" y="33"/>
                    <a:pt x="74" y="30"/>
                    <a:pt x="74" y="27"/>
                  </a:cubicBezTo>
                  <a:cubicBezTo>
                    <a:pt x="73" y="25"/>
                    <a:pt x="71" y="22"/>
                    <a:pt x="69" y="21"/>
                  </a:cubicBezTo>
                  <a:lnTo>
                    <a:pt x="35" y="1"/>
                  </a:ln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47" name="Freeform 74">
              <a:extLst>
                <a:ext uri="{FF2B5EF4-FFF2-40B4-BE49-F238E27FC236}">
                  <a16:creationId xmlns:a16="http://schemas.microsoft.com/office/drawing/2014/main" id="{0D1EE2A6-E69A-4168-9587-3CF02692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2833687"/>
              <a:ext cx="65088" cy="68263"/>
            </a:xfrm>
            <a:custGeom>
              <a:avLst/>
              <a:gdLst>
                <a:gd name="T0" fmla="*/ 10 w 57"/>
                <a:gd name="T1" fmla="*/ 59 h 59"/>
                <a:gd name="T2" fmla="*/ 17 w 57"/>
                <a:gd name="T3" fmla="*/ 58 h 59"/>
                <a:gd name="T4" fmla="*/ 28 w 57"/>
                <a:gd name="T5" fmla="*/ 57 h 59"/>
                <a:gd name="T6" fmla="*/ 40 w 57"/>
                <a:gd name="T7" fmla="*/ 58 h 59"/>
                <a:gd name="T8" fmla="*/ 46 w 57"/>
                <a:gd name="T9" fmla="*/ 59 h 59"/>
                <a:gd name="T10" fmla="*/ 47 w 57"/>
                <a:gd name="T11" fmla="*/ 59 h 59"/>
                <a:gd name="T12" fmla="*/ 54 w 57"/>
                <a:gd name="T13" fmla="*/ 57 h 59"/>
                <a:gd name="T14" fmla="*/ 57 w 57"/>
                <a:gd name="T15" fmla="*/ 50 h 59"/>
                <a:gd name="T16" fmla="*/ 57 w 57"/>
                <a:gd name="T17" fmla="*/ 10 h 59"/>
                <a:gd name="T18" fmla="*/ 47 w 57"/>
                <a:gd name="T19" fmla="*/ 0 h 59"/>
                <a:gd name="T20" fmla="*/ 9 w 57"/>
                <a:gd name="T21" fmla="*/ 0 h 59"/>
                <a:gd name="T22" fmla="*/ 0 w 57"/>
                <a:gd name="T23" fmla="*/ 10 h 59"/>
                <a:gd name="T24" fmla="*/ 0 w 57"/>
                <a:gd name="T25" fmla="*/ 50 h 59"/>
                <a:gd name="T26" fmla="*/ 3 w 57"/>
                <a:gd name="T27" fmla="*/ 57 h 59"/>
                <a:gd name="T28" fmla="*/ 9 w 57"/>
                <a:gd name="T29" fmla="*/ 59 h 59"/>
                <a:gd name="T30" fmla="*/ 10 w 57"/>
                <a:gd name="T31" fmla="*/ 59 h 59"/>
                <a:gd name="T32" fmla="*/ 10 w 57"/>
                <a:gd name="T33" fmla="*/ 59 h 59"/>
                <a:gd name="T34" fmla="*/ 10 w 57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9">
                  <a:moveTo>
                    <a:pt x="10" y="59"/>
                  </a:moveTo>
                  <a:cubicBezTo>
                    <a:pt x="12" y="59"/>
                    <a:pt x="15" y="59"/>
                    <a:pt x="17" y="58"/>
                  </a:cubicBezTo>
                  <a:cubicBezTo>
                    <a:pt x="21" y="58"/>
                    <a:pt x="25" y="57"/>
                    <a:pt x="28" y="57"/>
                  </a:cubicBezTo>
                  <a:cubicBezTo>
                    <a:pt x="32" y="57"/>
                    <a:pt x="36" y="58"/>
                    <a:pt x="40" y="58"/>
                  </a:cubicBezTo>
                  <a:cubicBezTo>
                    <a:pt x="42" y="59"/>
                    <a:pt x="44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9"/>
                    <a:pt x="52" y="58"/>
                    <a:pt x="54" y="57"/>
                  </a:cubicBezTo>
                  <a:cubicBezTo>
                    <a:pt x="56" y="55"/>
                    <a:pt x="57" y="52"/>
                    <a:pt x="57" y="5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4"/>
                    <a:pt x="53" y="0"/>
                    <a:pt x="4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5"/>
                    <a:pt x="3" y="57"/>
                  </a:cubicBezTo>
                  <a:cubicBezTo>
                    <a:pt x="5" y="58"/>
                    <a:pt x="7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lose/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CD830823-CF1B-4677-82E9-651CC6F7B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2859088"/>
              <a:ext cx="82550" cy="84138"/>
            </a:xfrm>
            <a:custGeom>
              <a:avLst/>
              <a:gdLst>
                <a:gd name="T0" fmla="*/ 27 w 72"/>
                <a:gd name="T1" fmla="*/ 72 h 73"/>
                <a:gd name="T2" fmla="*/ 29 w 72"/>
                <a:gd name="T3" fmla="*/ 73 h 73"/>
                <a:gd name="T4" fmla="*/ 35 w 72"/>
                <a:gd name="T5" fmla="*/ 71 h 73"/>
                <a:gd name="T6" fmla="*/ 66 w 72"/>
                <a:gd name="T7" fmla="*/ 53 h 73"/>
                <a:gd name="T8" fmla="*/ 71 w 72"/>
                <a:gd name="T9" fmla="*/ 47 h 73"/>
                <a:gd name="T10" fmla="*/ 71 w 72"/>
                <a:gd name="T11" fmla="*/ 39 h 73"/>
                <a:gd name="T12" fmla="*/ 51 w 72"/>
                <a:gd name="T13" fmla="*/ 5 h 73"/>
                <a:gd name="T14" fmla="*/ 43 w 72"/>
                <a:gd name="T15" fmla="*/ 0 h 73"/>
                <a:gd name="T16" fmla="*/ 38 w 72"/>
                <a:gd name="T17" fmla="*/ 1 h 73"/>
                <a:gd name="T18" fmla="*/ 5 w 72"/>
                <a:gd name="T19" fmla="*/ 20 h 73"/>
                <a:gd name="T20" fmla="*/ 0 w 72"/>
                <a:gd name="T21" fmla="*/ 26 h 73"/>
                <a:gd name="T22" fmla="*/ 1 w 72"/>
                <a:gd name="T23" fmla="*/ 34 h 73"/>
                <a:gd name="T24" fmla="*/ 21 w 72"/>
                <a:gd name="T25" fmla="*/ 68 h 73"/>
                <a:gd name="T26" fmla="*/ 27 w 72"/>
                <a:gd name="T27" fmla="*/ 72 h 73"/>
                <a:gd name="T28" fmla="*/ 27 w 72"/>
                <a:gd name="T29" fmla="*/ 72 h 73"/>
                <a:gd name="T30" fmla="*/ 27 w 72"/>
                <a:gd name="T3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3">
                  <a:moveTo>
                    <a:pt x="27" y="72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31" y="73"/>
                    <a:pt x="33" y="72"/>
                    <a:pt x="35" y="71"/>
                  </a:cubicBezTo>
                  <a:cubicBezTo>
                    <a:pt x="45" y="64"/>
                    <a:pt x="55" y="58"/>
                    <a:pt x="66" y="53"/>
                  </a:cubicBezTo>
                  <a:cubicBezTo>
                    <a:pt x="69" y="52"/>
                    <a:pt x="71" y="49"/>
                    <a:pt x="71" y="47"/>
                  </a:cubicBezTo>
                  <a:cubicBezTo>
                    <a:pt x="72" y="44"/>
                    <a:pt x="72" y="41"/>
                    <a:pt x="71" y="39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41" y="0"/>
                    <a:pt x="39" y="1"/>
                    <a:pt x="38" y="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9"/>
                    <a:pt x="0" y="31"/>
                    <a:pt x="1" y="34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70"/>
                    <a:pt x="25" y="72"/>
                    <a:pt x="27" y="72"/>
                  </a:cubicBezTo>
                  <a:close/>
                  <a:moveTo>
                    <a:pt x="27" y="72"/>
                  </a:moveTo>
                  <a:cubicBezTo>
                    <a:pt x="27" y="72"/>
                    <a:pt x="27" y="72"/>
                    <a:pt x="2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49" name="Freeform 76">
              <a:extLst>
                <a:ext uri="{FF2B5EF4-FFF2-40B4-BE49-F238E27FC236}">
                  <a16:creationId xmlns:a16="http://schemas.microsoft.com/office/drawing/2014/main" id="{DA7A0495-9CCE-41B1-A07C-6032D9F2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2947988"/>
              <a:ext cx="85725" cy="82550"/>
            </a:xfrm>
            <a:custGeom>
              <a:avLst/>
              <a:gdLst>
                <a:gd name="T0" fmla="*/ 52 w 74"/>
                <a:gd name="T1" fmla="*/ 5 h 72"/>
                <a:gd name="T2" fmla="*/ 47 w 74"/>
                <a:gd name="T3" fmla="*/ 0 h 72"/>
                <a:gd name="T4" fmla="*/ 44 w 74"/>
                <a:gd name="T5" fmla="*/ 0 h 72"/>
                <a:gd name="T6" fmla="*/ 39 w 74"/>
                <a:gd name="T7" fmla="*/ 1 h 72"/>
                <a:gd name="T8" fmla="*/ 5 w 74"/>
                <a:gd name="T9" fmla="*/ 21 h 72"/>
                <a:gd name="T10" fmla="*/ 0 w 74"/>
                <a:gd name="T11" fmla="*/ 27 h 72"/>
                <a:gd name="T12" fmla="*/ 2 w 74"/>
                <a:gd name="T13" fmla="*/ 35 h 72"/>
                <a:gd name="T14" fmla="*/ 20 w 74"/>
                <a:gd name="T15" fmla="*/ 66 h 72"/>
                <a:gd name="T16" fmla="*/ 26 w 74"/>
                <a:gd name="T17" fmla="*/ 71 h 72"/>
                <a:gd name="T18" fmla="*/ 29 w 74"/>
                <a:gd name="T19" fmla="*/ 72 h 72"/>
                <a:gd name="T20" fmla="*/ 34 w 74"/>
                <a:gd name="T21" fmla="*/ 71 h 72"/>
                <a:gd name="T22" fmla="*/ 68 w 74"/>
                <a:gd name="T23" fmla="*/ 51 h 72"/>
                <a:gd name="T24" fmla="*/ 71 w 74"/>
                <a:gd name="T25" fmla="*/ 38 h 72"/>
                <a:gd name="T26" fmla="*/ 52 w 74"/>
                <a:gd name="T27" fmla="*/ 5 h 72"/>
                <a:gd name="T28" fmla="*/ 52 w 74"/>
                <a:gd name="T29" fmla="*/ 5 h 72"/>
                <a:gd name="T30" fmla="*/ 52 w 74"/>
                <a:gd name="T3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52" y="5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5"/>
                    <a:pt x="0" y="27"/>
                  </a:cubicBezTo>
                  <a:cubicBezTo>
                    <a:pt x="0" y="30"/>
                    <a:pt x="0" y="33"/>
                    <a:pt x="2" y="35"/>
                  </a:cubicBezTo>
                  <a:cubicBezTo>
                    <a:pt x="9" y="45"/>
                    <a:pt x="15" y="56"/>
                    <a:pt x="20" y="66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1" y="72"/>
                    <a:pt x="32" y="71"/>
                    <a:pt x="34" y="7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2" y="48"/>
                    <a:pt x="74" y="42"/>
                    <a:pt x="71" y="38"/>
                  </a:cubicBezTo>
                  <a:lnTo>
                    <a:pt x="52" y="5"/>
                  </a:ln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50" name="Freeform 77">
              <a:extLst>
                <a:ext uri="{FF2B5EF4-FFF2-40B4-BE49-F238E27FC236}">
                  <a16:creationId xmlns:a16="http://schemas.microsoft.com/office/drawing/2014/main" id="{18293088-D2CD-4392-ABD3-CBBE3D15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2859088"/>
              <a:ext cx="84138" cy="84138"/>
            </a:xfrm>
            <a:custGeom>
              <a:avLst/>
              <a:gdLst>
                <a:gd name="T0" fmla="*/ 6 w 73"/>
                <a:gd name="T1" fmla="*/ 53 h 73"/>
                <a:gd name="T2" fmla="*/ 37 w 73"/>
                <a:gd name="T3" fmla="*/ 71 h 73"/>
                <a:gd name="T4" fmla="*/ 42 w 73"/>
                <a:gd name="T5" fmla="*/ 73 h 73"/>
                <a:gd name="T6" fmla="*/ 45 w 73"/>
                <a:gd name="T7" fmla="*/ 72 h 73"/>
                <a:gd name="T8" fmla="*/ 51 w 73"/>
                <a:gd name="T9" fmla="*/ 68 h 73"/>
                <a:gd name="T10" fmla="*/ 71 w 73"/>
                <a:gd name="T11" fmla="*/ 34 h 73"/>
                <a:gd name="T12" fmla="*/ 67 w 73"/>
                <a:gd name="T13" fmla="*/ 20 h 73"/>
                <a:gd name="T14" fmla="*/ 34 w 73"/>
                <a:gd name="T15" fmla="*/ 1 h 73"/>
                <a:gd name="T16" fmla="*/ 29 w 73"/>
                <a:gd name="T17" fmla="*/ 0 h 73"/>
                <a:gd name="T18" fmla="*/ 27 w 73"/>
                <a:gd name="T19" fmla="*/ 0 h 73"/>
                <a:gd name="T20" fmla="*/ 21 w 73"/>
                <a:gd name="T21" fmla="*/ 5 h 73"/>
                <a:gd name="T22" fmla="*/ 1 w 73"/>
                <a:gd name="T23" fmla="*/ 39 h 73"/>
                <a:gd name="T24" fmla="*/ 0 w 73"/>
                <a:gd name="T25" fmla="*/ 47 h 73"/>
                <a:gd name="T26" fmla="*/ 6 w 73"/>
                <a:gd name="T27" fmla="*/ 53 h 73"/>
                <a:gd name="T28" fmla="*/ 6 w 73"/>
                <a:gd name="T29" fmla="*/ 53 h 73"/>
                <a:gd name="T30" fmla="*/ 6 w 73"/>
                <a:gd name="T3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3">
                  <a:moveTo>
                    <a:pt x="6" y="53"/>
                  </a:moveTo>
                  <a:cubicBezTo>
                    <a:pt x="16" y="58"/>
                    <a:pt x="27" y="64"/>
                    <a:pt x="37" y="71"/>
                  </a:cubicBezTo>
                  <a:cubicBezTo>
                    <a:pt x="39" y="72"/>
                    <a:pt x="40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7" y="72"/>
                    <a:pt x="49" y="70"/>
                    <a:pt x="51" y="6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3" y="29"/>
                    <a:pt x="72" y="23"/>
                    <a:pt x="67" y="2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2" y="3"/>
                    <a:pt x="21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4"/>
                    <a:pt x="0" y="47"/>
                  </a:cubicBezTo>
                  <a:cubicBezTo>
                    <a:pt x="1" y="49"/>
                    <a:pt x="3" y="52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51" name="Freeform 78">
              <a:extLst>
                <a:ext uri="{FF2B5EF4-FFF2-40B4-BE49-F238E27FC236}">
                  <a16:creationId xmlns:a16="http://schemas.microsoft.com/office/drawing/2014/main" id="{BBE78056-5EBF-40B6-8CC9-1AA9CCA64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750" y="3078163"/>
              <a:ext cx="69850" cy="65088"/>
            </a:xfrm>
            <a:custGeom>
              <a:avLst/>
              <a:gdLst>
                <a:gd name="T0" fmla="*/ 0 w 60"/>
                <a:gd name="T1" fmla="*/ 9 h 57"/>
                <a:gd name="T2" fmla="*/ 0 w 60"/>
                <a:gd name="T3" fmla="*/ 47 h 57"/>
                <a:gd name="T4" fmla="*/ 10 w 60"/>
                <a:gd name="T5" fmla="*/ 57 h 57"/>
                <a:gd name="T6" fmla="*/ 50 w 60"/>
                <a:gd name="T7" fmla="*/ 57 h 57"/>
                <a:gd name="T8" fmla="*/ 57 w 60"/>
                <a:gd name="T9" fmla="*/ 54 h 57"/>
                <a:gd name="T10" fmla="*/ 59 w 60"/>
                <a:gd name="T11" fmla="*/ 46 h 57"/>
                <a:gd name="T12" fmla="*/ 59 w 60"/>
                <a:gd name="T13" fmla="*/ 41 h 57"/>
                <a:gd name="T14" fmla="*/ 57 w 60"/>
                <a:gd name="T15" fmla="*/ 28 h 57"/>
                <a:gd name="T16" fmla="*/ 58 w 60"/>
                <a:gd name="T17" fmla="*/ 17 h 57"/>
                <a:gd name="T18" fmla="*/ 59 w 60"/>
                <a:gd name="T19" fmla="*/ 10 h 57"/>
                <a:gd name="T20" fmla="*/ 57 w 60"/>
                <a:gd name="T21" fmla="*/ 3 h 57"/>
                <a:gd name="T22" fmla="*/ 50 w 60"/>
                <a:gd name="T23" fmla="*/ 0 h 57"/>
                <a:gd name="T24" fmla="*/ 10 w 60"/>
                <a:gd name="T25" fmla="*/ 0 h 57"/>
                <a:gd name="T26" fmla="*/ 0 w 60"/>
                <a:gd name="T27" fmla="*/ 9 h 57"/>
                <a:gd name="T28" fmla="*/ 0 w 60"/>
                <a:gd name="T29" fmla="*/ 9 h 57"/>
                <a:gd name="T30" fmla="*/ 0 w 60"/>
                <a:gd name="T31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0" y="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4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7"/>
                    <a:pt x="55" y="56"/>
                    <a:pt x="57" y="54"/>
                  </a:cubicBezTo>
                  <a:cubicBezTo>
                    <a:pt x="59" y="52"/>
                    <a:pt x="60" y="49"/>
                    <a:pt x="59" y="46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8" y="36"/>
                    <a:pt x="57" y="32"/>
                    <a:pt x="57" y="28"/>
                  </a:cubicBezTo>
                  <a:cubicBezTo>
                    <a:pt x="57" y="25"/>
                    <a:pt x="58" y="21"/>
                    <a:pt x="58" y="17"/>
                  </a:cubicBezTo>
                  <a:cubicBezTo>
                    <a:pt x="59" y="15"/>
                    <a:pt x="59" y="12"/>
                    <a:pt x="59" y="10"/>
                  </a:cubicBezTo>
                  <a:cubicBezTo>
                    <a:pt x="60" y="8"/>
                    <a:pt x="59" y="5"/>
                    <a:pt x="57" y="3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52" name="Freeform 79">
              <a:extLst>
                <a:ext uri="{FF2B5EF4-FFF2-40B4-BE49-F238E27FC236}">
                  <a16:creationId xmlns:a16="http://schemas.microsoft.com/office/drawing/2014/main" id="{79C10860-03FB-4EF8-9176-2133A0A5C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078163"/>
              <a:ext cx="69850" cy="65088"/>
            </a:xfrm>
            <a:custGeom>
              <a:avLst/>
              <a:gdLst>
                <a:gd name="T0" fmla="*/ 50 w 60"/>
                <a:gd name="T1" fmla="*/ 0 h 57"/>
                <a:gd name="T2" fmla="*/ 10 w 60"/>
                <a:gd name="T3" fmla="*/ 0 h 57"/>
                <a:gd name="T4" fmla="*/ 3 w 60"/>
                <a:gd name="T5" fmla="*/ 3 h 57"/>
                <a:gd name="T6" fmla="*/ 1 w 60"/>
                <a:gd name="T7" fmla="*/ 10 h 57"/>
                <a:gd name="T8" fmla="*/ 1 w 60"/>
                <a:gd name="T9" fmla="*/ 17 h 57"/>
                <a:gd name="T10" fmla="*/ 2 w 60"/>
                <a:gd name="T11" fmla="*/ 28 h 57"/>
                <a:gd name="T12" fmla="*/ 1 w 60"/>
                <a:gd name="T13" fmla="*/ 41 h 57"/>
                <a:gd name="T14" fmla="*/ 1 w 60"/>
                <a:gd name="T15" fmla="*/ 46 h 57"/>
                <a:gd name="T16" fmla="*/ 3 w 60"/>
                <a:gd name="T17" fmla="*/ 54 h 57"/>
                <a:gd name="T18" fmla="*/ 10 w 60"/>
                <a:gd name="T19" fmla="*/ 57 h 57"/>
                <a:gd name="T20" fmla="*/ 50 w 60"/>
                <a:gd name="T21" fmla="*/ 57 h 57"/>
                <a:gd name="T22" fmla="*/ 60 w 60"/>
                <a:gd name="T23" fmla="*/ 47 h 57"/>
                <a:gd name="T24" fmla="*/ 60 w 60"/>
                <a:gd name="T25" fmla="*/ 9 h 57"/>
                <a:gd name="T26" fmla="*/ 50 w 60"/>
                <a:gd name="T27" fmla="*/ 0 h 57"/>
                <a:gd name="T28" fmla="*/ 50 w 60"/>
                <a:gd name="T29" fmla="*/ 0 h 57"/>
                <a:gd name="T30" fmla="*/ 50 w 60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2" y="21"/>
                    <a:pt x="2" y="25"/>
                    <a:pt x="2" y="28"/>
                  </a:cubicBezTo>
                  <a:cubicBezTo>
                    <a:pt x="2" y="32"/>
                    <a:pt x="2" y="36"/>
                    <a:pt x="1" y="41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5" y="56"/>
                    <a:pt x="7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6" y="57"/>
                    <a:pt x="60" y="53"/>
                    <a:pt x="60" y="4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4"/>
                    <a:pt x="56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53" name="Freeform 80">
              <a:extLst>
                <a:ext uri="{FF2B5EF4-FFF2-40B4-BE49-F238E27FC236}">
                  <a16:creationId xmlns:a16="http://schemas.microsoft.com/office/drawing/2014/main" id="{38BDD4E8-8CD3-43AD-A0CF-08156DFB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3190875"/>
              <a:ext cx="82550" cy="82550"/>
            </a:xfrm>
            <a:custGeom>
              <a:avLst/>
              <a:gdLst>
                <a:gd name="T0" fmla="*/ 6 w 71"/>
                <a:gd name="T1" fmla="*/ 53 h 72"/>
                <a:gd name="T2" fmla="*/ 37 w 71"/>
                <a:gd name="T3" fmla="*/ 71 h 72"/>
                <a:gd name="T4" fmla="*/ 42 w 71"/>
                <a:gd name="T5" fmla="*/ 72 h 72"/>
                <a:gd name="T6" fmla="*/ 45 w 71"/>
                <a:gd name="T7" fmla="*/ 72 h 72"/>
                <a:gd name="T8" fmla="*/ 50 w 71"/>
                <a:gd name="T9" fmla="*/ 67 h 72"/>
                <a:gd name="T10" fmla="*/ 69 w 71"/>
                <a:gd name="T11" fmla="*/ 34 h 72"/>
                <a:gd name="T12" fmla="*/ 70 w 71"/>
                <a:gd name="T13" fmla="*/ 27 h 72"/>
                <a:gd name="T14" fmla="*/ 66 w 71"/>
                <a:gd name="T15" fmla="*/ 21 h 72"/>
                <a:gd name="T16" fmla="*/ 31 w 71"/>
                <a:gd name="T17" fmla="*/ 1 h 72"/>
                <a:gd name="T18" fmla="*/ 26 w 71"/>
                <a:gd name="T19" fmla="*/ 0 h 72"/>
                <a:gd name="T20" fmla="*/ 23 w 71"/>
                <a:gd name="T21" fmla="*/ 0 h 72"/>
                <a:gd name="T22" fmla="*/ 18 w 71"/>
                <a:gd name="T23" fmla="*/ 6 h 72"/>
                <a:gd name="T24" fmla="*/ 2 w 71"/>
                <a:gd name="T25" fmla="*/ 40 h 72"/>
                <a:gd name="T26" fmla="*/ 6 w 71"/>
                <a:gd name="T27" fmla="*/ 53 h 72"/>
                <a:gd name="T28" fmla="*/ 6 w 71"/>
                <a:gd name="T29" fmla="*/ 53 h 72"/>
                <a:gd name="T30" fmla="*/ 6 w 71"/>
                <a:gd name="T3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2">
                  <a:moveTo>
                    <a:pt x="6" y="53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9" y="71"/>
                    <a:pt x="40" y="72"/>
                    <a:pt x="42" y="72"/>
                  </a:cubicBezTo>
                  <a:cubicBezTo>
                    <a:pt x="43" y="72"/>
                    <a:pt x="44" y="72"/>
                    <a:pt x="45" y="72"/>
                  </a:cubicBezTo>
                  <a:cubicBezTo>
                    <a:pt x="47" y="71"/>
                    <a:pt x="49" y="69"/>
                    <a:pt x="50" y="6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1" y="32"/>
                    <a:pt x="71" y="29"/>
                    <a:pt x="70" y="27"/>
                  </a:cubicBezTo>
                  <a:cubicBezTo>
                    <a:pt x="70" y="24"/>
                    <a:pt x="68" y="22"/>
                    <a:pt x="66" y="2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1" y="1"/>
                    <a:pt x="19" y="3"/>
                    <a:pt x="18" y="6"/>
                  </a:cubicBezTo>
                  <a:cubicBezTo>
                    <a:pt x="13" y="17"/>
                    <a:pt x="8" y="29"/>
                    <a:pt x="2" y="40"/>
                  </a:cubicBezTo>
                  <a:cubicBezTo>
                    <a:pt x="0" y="45"/>
                    <a:pt x="2" y="50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681CDDB7-53FD-4938-B865-092E3D393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3190875"/>
              <a:ext cx="82550" cy="82550"/>
            </a:xfrm>
            <a:custGeom>
              <a:avLst/>
              <a:gdLst>
                <a:gd name="T0" fmla="*/ 47 w 71"/>
                <a:gd name="T1" fmla="*/ 0 h 72"/>
                <a:gd name="T2" fmla="*/ 44 w 71"/>
                <a:gd name="T3" fmla="*/ 0 h 72"/>
                <a:gd name="T4" fmla="*/ 39 w 71"/>
                <a:gd name="T5" fmla="*/ 1 h 72"/>
                <a:gd name="T6" fmla="*/ 5 w 71"/>
                <a:gd name="T7" fmla="*/ 21 h 72"/>
                <a:gd name="T8" fmla="*/ 0 w 71"/>
                <a:gd name="T9" fmla="*/ 27 h 72"/>
                <a:gd name="T10" fmla="*/ 1 w 71"/>
                <a:gd name="T11" fmla="*/ 34 h 72"/>
                <a:gd name="T12" fmla="*/ 20 w 71"/>
                <a:gd name="T13" fmla="*/ 67 h 72"/>
                <a:gd name="T14" fmla="*/ 29 w 71"/>
                <a:gd name="T15" fmla="*/ 72 h 72"/>
                <a:gd name="T16" fmla="*/ 34 w 71"/>
                <a:gd name="T17" fmla="*/ 71 h 72"/>
                <a:gd name="T18" fmla="*/ 65 w 71"/>
                <a:gd name="T19" fmla="*/ 53 h 72"/>
                <a:gd name="T20" fmla="*/ 68 w 71"/>
                <a:gd name="T21" fmla="*/ 40 h 72"/>
                <a:gd name="T22" fmla="*/ 53 w 71"/>
                <a:gd name="T23" fmla="*/ 6 h 72"/>
                <a:gd name="T24" fmla="*/ 47 w 71"/>
                <a:gd name="T25" fmla="*/ 0 h 72"/>
                <a:gd name="T26" fmla="*/ 47 w 71"/>
                <a:gd name="T27" fmla="*/ 0 h 72"/>
                <a:gd name="T28" fmla="*/ 47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7" y="0"/>
                  </a:move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0" y="32"/>
                    <a:pt x="1" y="3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70"/>
                    <a:pt x="25" y="72"/>
                    <a:pt x="29" y="72"/>
                  </a:cubicBezTo>
                  <a:cubicBezTo>
                    <a:pt x="30" y="72"/>
                    <a:pt x="32" y="71"/>
                    <a:pt x="34" y="71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9" y="50"/>
                    <a:pt x="71" y="45"/>
                    <a:pt x="68" y="40"/>
                  </a:cubicBezTo>
                  <a:cubicBezTo>
                    <a:pt x="63" y="29"/>
                    <a:pt x="58" y="17"/>
                    <a:pt x="53" y="6"/>
                  </a:cubicBezTo>
                  <a:cubicBezTo>
                    <a:pt x="52" y="3"/>
                    <a:pt x="50" y="1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</p:grpSp>
      <p:sp>
        <p:nvSpPr>
          <p:cNvPr id="55" name="Ellipse 54">
            <a:extLst>
              <a:ext uri="{FF2B5EF4-FFF2-40B4-BE49-F238E27FC236}">
                <a16:creationId xmlns:a16="http://schemas.microsoft.com/office/drawing/2014/main" id="{33181C26-6625-4FA2-A5A6-C693EFDF2A8C}"/>
              </a:ext>
            </a:extLst>
          </p:cNvPr>
          <p:cNvSpPr/>
          <p:nvPr/>
        </p:nvSpPr>
        <p:spPr>
          <a:xfrm>
            <a:off x="4917508" y="5227895"/>
            <a:ext cx="899884" cy="8998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grpSp>
        <p:nvGrpSpPr>
          <p:cNvPr id="56" name="Group 145">
            <a:extLst>
              <a:ext uri="{FF2B5EF4-FFF2-40B4-BE49-F238E27FC236}">
                <a16:creationId xmlns:a16="http://schemas.microsoft.com/office/drawing/2014/main" id="{6BBD8026-4A25-44F2-BE53-A108249468DC}"/>
              </a:ext>
            </a:extLst>
          </p:cNvPr>
          <p:cNvGrpSpPr/>
          <p:nvPr/>
        </p:nvGrpSpPr>
        <p:grpSpPr>
          <a:xfrm>
            <a:off x="5222878" y="5483064"/>
            <a:ext cx="306156" cy="393002"/>
            <a:chOff x="1555750" y="2833687"/>
            <a:chExt cx="554038" cy="711201"/>
          </a:xfrm>
          <a:solidFill>
            <a:schemeClr val="bg1"/>
          </a:solidFill>
        </p:grpSpPr>
        <p:sp>
          <p:nvSpPr>
            <p:cNvPr id="57" name="Freeform 70">
              <a:extLst>
                <a:ext uri="{FF2B5EF4-FFF2-40B4-BE49-F238E27FC236}">
                  <a16:creationId xmlns:a16="http://schemas.microsoft.com/office/drawing/2014/main" id="{EC65C713-D715-4977-98B7-22B013AD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6725" y="3405188"/>
              <a:ext cx="192088" cy="55563"/>
            </a:xfrm>
            <a:custGeom>
              <a:avLst/>
              <a:gdLst>
                <a:gd name="T0" fmla="*/ 165 w 165"/>
                <a:gd name="T1" fmla="*/ 24 h 48"/>
                <a:gd name="T2" fmla="*/ 142 w 165"/>
                <a:gd name="T3" fmla="*/ 0 h 48"/>
                <a:gd name="T4" fmla="*/ 23 w 165"/>
                <a:gd name="T5" fmla="*/ 0 h 48"/>
                <a:gd name="T6" fmla="*/ 0 w 165"/>
                <a:gd name="T7" fmla="*/ 24 h 48"/>
                <a:gd name="T8" fmla="*/ 23 w 165"/>
                <a:gd name="T9" fmla="*/ 48 h 48"/>
                <a:gd name="T10" fmla="*/ 142 w 165"/>
                <a:gd name="T11" fmla="*/ 48 h 48"/>
                <a:gd name="T12" fmla="*/ 165 w 165"/>
                <a:gd name="T13" fmla="*/ 24 h 48"/>
                <a:gd name="T14" fmla="*/ 165 w 165"/>
                <a:gd name="T15" fmla="*/ 24 h 48"/>
                <a:gd name="T16" fmla="*/ 165 w 165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8">
                  <a:moveTo>
                    <a:pt x="165" y="24"/>
                  </a:moveTo>
                  <a:cubicBezTo>
                    <a:pt x="165" y="11"/>
                    <a:pt x="155" y="0"/>
                    <a:pt x="1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5" y="48"/>
                    <a:pt x="165" y="37"/>
                    <a:pt x="165" y="24"/>
                  </a:cubicBezTo>
                  <a:close/>
                  <a:moveTo>
                    <a:pt x="165" y="24"/>
                  </a:moveTo>
                  <a:cubicBezTo>
                    <a:pt x="165" y="24"/>
                    <a:pt x="165" y="24"/>
                    <a:pt x="16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71FC4066-CC00-47D6-B6CA-C865947F4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838" y="3487738"/>
              <a:ext cx="169863" cy="57150"/>
            </a:xfrm>
            <a:custGeom>
              <a:avLst/>
              <a:gdLst>
                <a:gd name="T0" fmla="*/ 25 w 146"/>
                <a:gd name="T1" fmla="*/ 0 h 49"/>
                <a:gd name="T2" fmla="*/ 0 w 146"/>
                <a:gd name="T3" fmla="*/ 25 h 49"/>
                <a:gd name="T4" fmla="*/ 25 w 146"/>
                <a:gd name="T5" fmla="*/ 49 h 49"/>
                <a:gd name="T6" fmla="*/ 121 w 146"/>
                <a:gd name="T7" fmla="*/ 49 h 49"/>
                <a:gd name="T8" fmla="*/ 146 w 146"/>
                <a:gd name="T9" fmla="*/ 25 h 49"/>
                <a:gd name="T10" fmla="*/ 121 w 146"/>
                <a:gd name="T11" fmla="*/ 0 h 49"/>
                <a:gd name="T12" fmla="*/ 25 w 146"/>
                <a:gd name="T13" fmla="*/ 0 h 49"/>
                <a:gd name="T14" fmla="*/ 25 w 146"/>
                <a:gd name="T15" fmla="*/ 0 h 49"/>
                <a:gd name="T16" fmla="*/ 25 w 1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5" y="49"/>
                    <a:pt x="146" y="38"/>
                    <a:pt x="146" y="25"/>
                  </a:cubicBezTo>
                  <a:cubicBezTo>
                    <a:pt x="146" y="11"/>
                    <a:pt x="135" y="0"/>
                    <a:pt x="121" y="0"/>
                  </a:cubicBezTo>
                  <a:lnTo>
                    <a:pt x="25" y="0"/>
                  </a:ln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59" name="Freeform 72">
              <a:extLst>
                <a:ext uri="{FF2B5EF4-FFF2-40B4-BE49-F238E27FC236}">
                  <a16:creationId xmlns:a16="http://schemas.microsoft.com/office/drawing/2014/main" id="{5C65478A-F9E9-4253-B8A5-059783E1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925763"/>
              <a:ext cx="366713" cy="452438"/>
            </a:xfrm>
            <a:custGeom>
              <a:avLst/>
              <a:gdLst>
                <a:gd name="T0" fmla="*/ 157 w 315"/>
                <a:gd name="T1" fmla="*/ 0 h 390"/>
                <a:gd name="T2" fmla="*/ 0 w 315"/>
                <a:gd name="T3" fmla="*/ 158 h 390"/>
                <a:gd name="T4" fmla="*/ 38 w 315"/>
                <a:gd name="T5" fmla="*/ 274 h 390"/>
                <a:gd name="T6" fmla="*/ 74 w 315"/>
                <a:gd name="T7" fmla="*/ 380 h 390"/>
                <a:gd name="T8" fmla="*/ 83 w 315"/>
                <a:gd name="T9" fmla="*/ 390 h 390"/>
                <a:gd name="T10" fmla="*/ 232 w 315"/>
                <a:gd name="T11" fmla="*/ 390 h 390"/>
                <a:gd name="T12" fmla="*/ 241 w 315"/>
                <a:gd name="T13" fmla="*/ 380 h 390"/>
                <a:gd name="T14" fmla="*/ 277 w 315"/>
                <a:gd name="T15" fmla="*/ 273 h 390"/>
                <a:gd name="T16" fmla="*/ 315 w 315"/>
                <a:gd name="T17" fmla="*/ 158 h 390"/>
                <a:gd name="T18" fmla="*/ 157 w 315"/>
                <a:gd name="T19" fmla="*/ 0 h 390"/>
                <a:gd name="T20" fmla="*/ 157 w 315"/>
                <a:gd name="T21" fmla="*/ 0 h 390"/>
                <a:gd name="T22" fmla="*/ 157 w 315"/>
                <a:gd name="T2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90">
                  <a:moveTo>
                    <a:pt x="157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197"/>
                    <a:pt x="19" y="237"/>
                    <a:pt x="38" y="274"/>
                  </a:cubicBezTo>
                  <a:cubicBezTo>
                    <a:pt x="56" y="311"/>
                    <a:pt x="74" y="346"/>
                    <a:pt x="74" y="380"/>
                  </a:cubicBezTo>
                  <a:cubicBezTo>
                    <a:pt x="74" y="386"/>
                    <a:pt x="78" y="390"/>
                    <a:pt x="83" y="390"/>
                  </a:cubicBezTo>
                  <a:cubicBezTo>
                    <a:pt x="232" y="390"/>
                    <a:pt x="232" y="390"/>
                    <a:pt x="232" y="390"/>
                  </a:cubicBezTo>
                  <a:cubicBezTo>
                    <a:pt x="237" y="390"/>
                    <a:pt x="241" y="386"/>
                    <a:pt x="241" y="380"/>
                  </a:cubicBezTo>
                  <a:cubicBezTo>
                    <a:pt x="241" y="345"/>
                    <a:pt x="260" y="308"/>
                    <a:pt x="277" y="273"/>
                  </a:cubicBezTo>
                  <a:cubicBezTo>
                    <a:pt x="296" y="236"/>
                    <a:pt x="315" y="197"/>
                    <a:pt x="315" y="158"/>
                  </a:cubicBezTo>
                  <a:cubicBezTo>
                    <a:pt x="315" y="71"/>
                    <a:pt x="244" y="0"/>
                    <a:pt x="157" y="0"/>
                  </a:cubicBezTo>
                  <a:close/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60" name="Freeform 73">
              <a:extLst>
                <a:ext uri="{FF2B5EF4-FFF2-40B4-BE49-F238E27FC236}">
                  <a16:creationId xmlns:a16="http://schemas.microsoft.com/office/drawing/2014/main" id="{1F89D5AB-3F3E-415F-98E9-60FD6CE29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2947988"/>
              <a:ext cx="85725" cy="82550"/>
            </a:xfrm>
            <a:custGeom>
              <a:avLst/>
              <a:gdLst>
                <a:gd name="T0" fmla="*/ 35 w 74"/>
                <a:gd name="T1" fmla="*/ 1 h 72"/>
                <a:gd name="T2" fmla="*/ 30 w 74"/>
                <a:gd name="T3" fmla="*/ 0 h 72"/>
                <a:gd name="T4" fmla="*/ 27 w 74"/>
                <a:gd name="T5" fmla="*/ 0 h 72"/>
                <a:gd name="T6" fmla="*/ 21 w 74"/>
                <a:gd name="T7" fmla="*/ 5 h 72"/>
                <a:gd name="T8" fmla="*/ 2 w 74"/>
                <a:gd name="T9" fmla="*/ 38 h 72"/>
                <a:gd name="T10" fmla="*/ 6 w 74"/>
                <a:gd name="T11" fmla="*/ 51 h 72"/>
                <a:gd name="T12" fmla="*/ 40 w 74"/>
                <a:gd name="T13" fmla="*/ 71 h 72"/>
                <a:gd name="T14" fmla="*/ 45 w 74"/>
                <a:gd name="T15" fmla="*/ 72 h 72"/>
                <a:gd name="T16" fmla="*/ 48 w 74"/>
                <a:gd name="T17" fmla="*/ 71 h 72"/>
                <a:gd name="T18" fmla="*/ 54 w 74"/>
                <a:gd name="T19" fmla="*/ 66 h 72"/>
                <a:gd name="T20" fmla="*/ 72 w 74"/>
                <a:gd name="T21" fmla="*/ 35 h 72"/>
                <a:gd name="T22" fmla="*/ 74 w 74"/>
                <a:gd name="T23" fmla="*/ 27 h 72"/>
                <a:gd name="T24" fmla="*/ 69 w 74"/>
                <a:gd name="T25" fmla="*/ 21 h 72"/>
                <a:gd name="T26" fmla="*/ 35 w 74"/>
                <a:gd name="T27" fmla="*/ 1 h 72"/>
                <a:gd name="T28" fmla="*/ 35 w 74"/>
                <a:gd name="T29" fmla="*/ 1 h 72"/>
                <a:gd name="T30" fmla="*/ 35 w 74"/>
                <a:gd name="T3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35" y="1"/>
                  </a:move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1"/>
                    <a:pt x="23" y="2"/>
                    <a:pt x="21" y="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1" y="48"/>
                    <a:pt x="6" y="5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72"/>
                    <a:pt x="45" y="72"/>
                  </a:cubicBezTo>
                  <a:cubicBezTo>
                    <a:pt x="46" y="72"/>
                    <a:pt x="47" y="72"/>
                    <a:pt x="48" y="71"/>
                  </a:cubicBezTo>
                  <a:cubicBezTo>
                    <a:pt x="50" y="71"/>
                    <a:pt x="53" y="69"/>
                    <a:pt x="54" y="66"/>
                  </a:cubicBezTo>
                  <a:cubicBezTo>
                    <a:pt x="59" y="55"/>
                    <a:pt x="65" y="45"/>
                    <a:pt x="72" y="35"/>
                  </a:cubicBezTo>
                  <a:cubicBezTo>
                    <a:pt x="73" y="33"/>
                    <a:pt x="74" y="30"/>
                    <a:pt x="74" y="27"/>
                  </a:cubicBezTo>
                  <a:cubicBezTo>
                    <a:pt x="73" y="25"/>
                    <a:pt x="71" y="22"/>
                    <a:pt x="69" y="21"/>
                  </a:cubicBezTo>
                  <a:lnTo>
                    <a:pt x="35" y="1"/>
                  </a:ln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61" name="Freeform 74">
              <a:extLst>
                <a:ext uri="{FF2B5EF4-FFF2-40B4-BE49-F238E27FC236}">
                  <a16:creationId xmlns:a16="http://schemas.microsoft.com/office/drawing/2014/main" id="{0D1EE2A6-E69A-4168-9587-3CF02692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2833687"/>
              <a:ext cx="65088" cy="68263"/>
            </a:xfrm>
            <a:custGeom>
              <a:avLst/>
              <a:gdLst>
                <a:gd name="T0" fmla="*/ 10 w 57"/>
                <a:gd name="T1" fmla="*/ 59 h 59"/>
                <a:gd name="T2" fmla="*/ 17 w 57"/>
                <a:gd name="T3" fmla="*/ 58 h 59"/>
                <a:gd name="T4" fmla="*/ 28 w 57"/>
                <a:gd name="T5" fmla="*/ 57 h 59"/>
                <a:gd name="T6" fmla="*/ 40 w 57"/>
                <a:gd name="T7" fmla="*/ 58 h 59"/>
                <a:gd name="T8" fmla="*/ 46 w 57"/>
                <a:gd name="T9" fmla="*/ 59 h 59"/>
                <a:gd name="T10" fmla="*/ 47 w 57"/>
                <a:gd name="T11" fmla="*/ 59 h 59"/>
                <a:gd name="T12" fmla="*/ 54 w 57"/>
                <a:gd name="T13" fmla="*/ 57 h 59"/>
                <a:gd name="T14" fmla="*/ 57 w 57"/>
                <a:gd name="T15" fmla="*/ 50 h 59"/>
                <a:gd name="T16" fmla="*/ 57 w 57"/>
                <a:gd name="T17" fmla="*/ 10 h 59"/>
                <a:gd name="T18" fmla="*/ 47 w 57"/>
                <a:gd name="T19" fmla="*/ 0 h 59"/>
                <a:gd name="T20" fmla="*/ 9 w 57"/>
                <a:gd name="T21" fmla="*/ 0 h 59"/>
                <a:gd name="T22" fmla="*/ 0 w 57"/>
                <a:gd name="T23" fmla="*/ 10 h 59"/>
                <a:gd name="T24" fmla="*/ 0 w 57"/>
                <a:gd name="T25" fmla="*/ 50 h 59"/>
                <a:gd name="T26" fmla="*/ 3 w 57"/>
                <a:gd name="T27" fmla="*/ 57 h 59"/>
                <a:gd name="T28" fmla="*/ 9 w 57"/>
                <a:gd name="T29" fmla="*/ 59 h 59"/>
                <a:gd name="T30" fmla="*/ 10 w 57"/>
                <a:gd name="T31" fmla="*/ 59 h 59"/>
                <a:gd name="T32" fmla="*/ 10 w 57"/>
                <a:gd name="T33" fmla="*/ 59 h 59"/>
                <a:gd name="T34" fmla="*/ 10 w 57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9">
                  <a:moveTo>
                    <a:pt x="10" y="59"/>
                  </a:moveTo>
                  <a:cubicBezTo>
                    <a:pt x="12" y="59"/>
                    <a:pt x="15" y="59"/>
                    <a:pt x="17" y="58"/>
                  </a:cubicBezTo>
                  <a:cubicBezTo>
                    <a:pt x="21" y="58"/>
                    <a:pt x="25" y="57"/>
                    <a:pt x="28" y="57"/>
                  </a:cubicBezTo>
                  <a:cubicBezTo>
                    <a:pt x="32" y="57"/>
                    <a:pt x="36" y="58"/>
                    <a:pt x="40" y="58"/>
                  </a:cubicBezTo>
                  <a:cubicBezTo>
                    <a:pt x="42" y="59"/>
                    <a:pt x="44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9"/>
                    <a:pt x="52" y="58"/>
                    <a:pt x="54" y="57"/>
                  </a:cubicBezTo>
                  <a:cubicBezTo>
                    <a:pt x="56" y="55"/>
                    <a:pt x="57" y="52"/>
                    <a:pt x="57" y="5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4"/>
                    <a:pt x="53" y="0"/>
                    <a:pt x="4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5"/>
                    <a:pt x="3" y="57"/>
                  </a:cubicBezTo>
                  <a:cubicBezTo>
                    <a:pt x="5" y="58"/>
                    <a:pt x="7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lose/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62" name="Freeform 75">
              <a:extLst>
                <a:ext uri="{FF2B5EF4-FFF2-40B4-BE49-F238E27FC236}">
                  <a16:creationId xmlns:a16="http://schemas.microsoft.com/office/drawing/2014/main" id="{CD830823-CF1B-4677-82E9-651CC6F7B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2859088"/>
              <a:ext cx="82550" cy="84138"/>
            </a:xfrm>
            <a:custGeom>
              <a:avLst/>
              <a:gdLst>
                <a:gd name="T0" fmla="*/ 27 w 72"/>
                <a:gd name="T1" fmla="*/ 72 h 73"/>
                <a:gd name="T2" fmla="*/ 29 w 72"/>
                <a:gd name="T3" fmla="*/ 73 h 73"/>
                <a:gd name="T4" fmla="*/ 35 w 72"/>
                <a:gd name="T5" fmla="*/ 71 h 73"/>
                <a:gd name="T6" fmla="*/ 66 w 72"/>
                <a:gd name="T7" fmla="*/ 53 h 73"/>
                <a:gd name="T8" fmla="*/ 71 w 72"/>
                <a:gd name="T9" fmla="*/ 47 h 73"/>
                <a:gd name="T10" fmla="*/ 71 w 72"/>
                <a:gd name="T11" fmla="*/ 39 h 73"/>
                <a:gd name="T12" fmla="*/ 51 w 72"/>
                <a:gd name="T13" fmla="*/ 5 h 73"/>
                <a:gd name="T14" fmla="*/ 43 w 72"/>
                <a:gd name="T15" fmla="*/ 0 h 73"/>
                <a:gd name="T16" fmla="*/ 38 w 72"/>
                <a:gd name="T17" fmla="*/ 1 h 73"/>
                <a:gd name="T18" fmla="*/ 5 w 72"/>
                <a:gd name="T19" fmla="*/ 20 h 73"/>
                <a:gd name="T20" fmla="*/ 0 w 72"/>
                <a:gd name="T21" fmla="*/ 26 h 73"/>
                <a:gd name="T22" fmla="*/ 1 w 72"/>
                <a:gd name="T23" fmla="*/ 34 h 73"/>
                <a:gd name="T24" fmla="*/ 21 w 72"/>
                <a:gd name="T25" fmla="*/ 68 h 73"/>
                <a:gd name="T26" fmla="*/ 27 w 72"/>
                <a:gd name="T27" fmla="*/ 72 h 73"/>
                <a:gd name="T28" fmla="*/ 27 w 72"/>
                <a:gd name="T29" fmla="*/ 72 h 73"/>
                <a:gd name="T30" fmla="*/ 27 w 72"/>
                <a:gd name="T3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3">
                  <a:moveTo>
                    <a:pt x="27" y="72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31" y="73"/>
                    <a:pt x="33" y="72"/>
                    <a:pt x="35" y="71"/>
                  </a:cubicBezTo>
                  <a:cubicBezTo>
                    <a:pt x="45" y="64"/>
                    <a:pt x="55" y="58"/>
                    <a:pt x="66" y="53"/>
                  </a:cubicBezTo>
                  <a:cubicBezTo>
                    <a:pt x="69" y="52"/>
                    <a:pt x="71" y="49"/>
                    <a:pt x="71" y="47"/>
                  </a:cubicBezTo>
                  <a:cubicBezTo>
                    <a:pt x="72" y="44"/>
                    <a:pt x="72" y="41"/>
                    <a:pt x="71" y="39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41" y="0"/>
                    <a:pt x="39" y="1"/>
                    <a:pt x="38" y="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9"/>
                    <a:pt x="0" y="31"/>
                    <a:pt x="1" y="34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70"/>
                    <a:pt x="25" y="72"/>
                    <a:pt x="27" y="72"/>
                  </a:cubicBezTo>
                  <a:close/>
                  <a:moveTo>
                    <a:pt x="27" y="72"/>
                  </a:moveTo>
                  <a:cubicBezTo>
                    <a:pt x="27" y="72"/>
                    <a:pt x="27" y="72"/>
                    <a:pt x="2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63" name="Freeform 76">
              <a:extLst>
                <a:ext uri="{FF2B5EF4-FFF2-40B4-BE49-F238E27FC236}">
                  <a16:creationId xmlns:a16="http://schemas.microsoft.com/office/drawing/2014/main" id="{DA7A0495-9CCE-41B1-A07C-6032D9F2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2947988"/>
              <a:ext cx="85725" cy="82550"/>
            </a:xfrm>
            <a:custGeom>
              <a:avLst/>
              <a:gdLst>
                <a:gd name="T0" fmla="*/ 52 w 74"/>
                <a:gd name="T1" fmla="*/ 5 h 72"/>
                <a:gd name="T2" fmla="*/ 47 w 74"/>
                <a:gd name="T3" fmla="*/ 0 h 72"/>
                <a:gd name="T4" fmla="*/ 44 w 74"/>
                <a:gd name="T5" fmla="*/ 0 h 72"/>
                <a:gd name="T6" fmla="*/ 39 w 74"/>
                <a:gd name="T7" fmla="*/ 1 h 72"/>
                <a:gd name="T8" fmla="*/ 5 w 74"/>
                <a:gd name="T9" fmla="*/ 21 h 72"/>
                <a:gd name="T10" fmla="*/ 0 w 74"/>
                <a:gd name="T11" fmla="*/ 27 h 72"/>
                <a:gd name="T12" fmla="*/ 2 w 74"/>
                <a:gd name="T13" fmla="*/ 35 h 72"/>
                <a:gd name="T14" fmla="*/ 20 w 74"/>
                <a:gd name="T15" fmla="*/ 66 h 72"/>
                <a:gd name="T16" fmla="*/ 26 w 74"/>
                <a:gd name="T17" fmla="*/ 71 h 72"/>
                <a:gd name="T18" fmla="*/ 29 w 74"/>
                <a:gd name="T19" fmla="*/ 72 h 72"/>
                <a:gd name="T20" fmla="*/ 34 w 74"/>
                <a:gd name="T21" fmla="*/ 71 h 72"/>
                <a:gd name="T22" fmla="*/ 68 w 74"/>
                <a:gd name="T23" fmla="*/ 51 h 72"/>
                <a:gd name="T24" fmla="*/ 71 w 74"/>
                <a:gd name="T25" fmla="*/ 38 h 72"/>
                <a:gd name="T26" fmla="*/ 52 w 74"/>
                <a:gd name="T27" fmla="*/ 5 h 72"/>
                <a:gd name="T28" fmla="*/ 52 w 74"/>
                <a:gd name="T29" fmla="*/ 5 h 72"/>
                <a:gd name="T30" fmla="*/ 52 w 74"/>
                <a:gd name="T3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52" y="5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5"/>
                    <a:pt x="0" y="27"/>
                  </a:cubicBezTo>
                  <a:cubicBezTo>
                    <a:pt x="0" y="30"/>
                    <a:pt x="0" y="33"/>
                    <a:pt x="2" y="35"/>
                  </a:cubicBezTo>
                  <a:cubicBezTo>
                    <a:pt x="9" y="45"/>
                    <a:pt x="15" y="56"/>
                    <a:pt x="20" y="66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1" y="72"/>
                    <a:pt x="32" y="71"/>
                    <a:pt x="34" y="7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2" y="48"/>
                    <a:pt x="74" y="42"/>
                    <a:pt x="71" y="38"/>
                  </a:cubicBezTo>
                  <a:lnTo>
                    <a:pt x="52" y="5"/>
                  </a:ln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64" name="Freeform 77">
              <a:extLst>
                <a:ext uri="{FF2B5EF4-FFF2-40B4-BE49-F238E27FC236}">
                  <a16:creationId xmlns:a16="http://schemas.microsoft.com/office/drawing/2014/main" id="{18293088-D2CD-4392-ABD3-CBBE3D15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2859088"/>
              <a:ext cx="84138" cy="84138"/>
            </a:xfrm>
            <a:custGeom>
              <a:avLst/>
              <a:gdLst>
                <a:gd name="T0" fmla="*/ 6 w 73"/>
                <a:gd name="T1" fmla="*/ 53 h 73"/>
                <a:gd name="T2" fmla="*/ 37 w 73"/>
                <a:gd name="T3" fmla="*/ 71 h 73"/>
                <a:gd name="T4" fmla="*/ 42 w 73"/>
                <a:gd name="T5" fmla="*/ 73 h 73"/>
                <a:gd name="T6" fmla="*/ 45 w 73"/>
                <a:gd name="T7" fmla="*/ 72 h 73"/>
                <a:gd name="T8" fmla="*/ 51 w 73"/>
                <a:gd name="T9" fmla="*/ 68 h 73"/>
                <a:gd name="T10" fmla="*/ 71 w 73"/>
                <a:gd name="T11" fmla="*/ 34 h 73"/>
                <a:gd name="T12" fmla="*/ 67 w 73"/>
                <a:gd name="T13" fmla="*/ 20 h 73"/>
                <a:gd name="T14" fmla="*/ 34 w 73"/>
                <a:gd name="T15" fmla="*/ 1 h 73"/>
                <a:gd name="T16" fmla="*/ 29 w 73"/>
                <a:gd name="T17" fmla="*/ 0 h 73"/>
                <a:gd name="T18" fmla="*/ 27 w 73"/>
                <a:gd name="T19" fmla="*/ 0 h 73"/>
                <a:gd name="T20" fmla="*/ 21 w 73"/>
                <a:gd name="T21" fmla="*/ 5 h 73"/>
                <a:gd name="T22" fmla="*/ 1 w 73"/>
                <a:gd name="T23" fmla="*/ 39 h 73"/>
                <a:gd name="T24" fmla="*/ 0 w 73"/>
                <a:gd name="T25" fmla="*/ 47 h 73"/>
                <a:gd name="T26" fmla="*/ 6 w 73"/>
                <a:gd name="T27" fmla="*/ 53 h 73"/>
                <a:gd name="T28" fmla="*/ 6 w 73"/>
                <a:gd name="T29" fmla="*/ 53 h 73"/>
                <a:gd name="T30" fmla="*/ 6 w 73"/>
                <a:gd name="T3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3">
                  <a:moveTo>
                    <a:pt x="6" y="53"/>
                  </a:moveTo>
                  <a:cubicBezTo>
                    <a:pt x="16" y="58"/>
                    <a:pt x="27" y="64"/>
                    <a:pt x="37" y="71"/>
                  </a:cubicBezTo>
                  <a:cubicBezTo>
                    <a:pt x="39" y="72"/>
                    <a:pt x="40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7" y="72"/>
                    <a:pt x="49" y="70"/>
                    <a:pt x="51" y="6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3" y="29"/>
                    <a:pt x="72" y="23"/>
                    <a:pt x="67" y="2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2" y="3"/>
                    <a:pt x="21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4"/>
                    <a:pt x="0" y="47"/>
                  </a:cubicBezTo>
                  <a:cubicBezTo>
                    <a:pt x="1" y="49"/>
                    <a:pt x="3" y="52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BBE78056-5EBF-40B6-8CC9-1AA9CCA64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750" y="3078163"/>
              <a:ext cx="69850" cy="65088"/>
            </a:xfrm>
            <a:custGeom>
              <a:avLst/>
              <a:gdLst>
                <a:gd name="T0" fmla="*/ 0 w 60"/>
                <a:gd name="T1" fmla="*/ 9 h 57"/>
                <a:gd name="T2" fmla="*/ 0 w 60"/>
                <a:gd name="T3" fmla="*/ 47 h 57"/>
                <a:gd name="T4" fmla="*/ 10 w 60"/>
                <a:gd name="T5" fmla="*/ 57 h 57"/>
                <a:gd name="T6" fmla="*/ 50 w 60"/>
                <a:gd name="T7" fmla="*/ 57 h 57"/>
                <a:gd name="T8" fmla="*/ 57 w 60"/>
                <a:gd name="T9" fmla="*/ 54 h 57"/>
                <a:gd name="T10" fmla="*/ 59 w 60"/>
                <a:gd name="T11" fmla="*/ 46 h 57"/>
                <a:gd name="T12" fmla="*/ 59 w 60"/>
                <a:gd name="T13" fmla="*/ 41 h 57"/>
                <a:gd name="T14" fmla="*/ 57 w 60"/>
                <a:gd name="T15" fmla="*/ 28 h 57"/>
                <a:gd name="T16" fmla="*/ 58 w 60"/>
                <a:gd name="T17" fmla="*/ 17 h 57"/>
                <a:gd name="T18" fmla="*/ 59 w 60"/>
                <a:gd name="T19" fmla="*/ 10 h 57"/>
                <a:gd name="T20" fmla="*/ 57 w 60"/>
                <a:gd name="T21" fmla="*/ 3 h 57"/>
                <a:gd name="T22" fmla="*/ 50 w 60"/>
                <a:gd name="T23" fmla="*/ 0 h 57"/>
                <a:gd name="T24" fmla="*/ 10 w 60"/>
                <a:gd name="T25" fmla="*/ 0 h 57"/>
                <a:gd name="T26" fmla="*/ 0 w 60"/>
                <a:gd name="T27" fmla="*/ 9 h 57"/>
                <a:gd name="T28" fmla="*/ 0 w 60"/>
                <a:gd name="T29" fmla="*/ 9 h 57"/>
                <a:gd name="T30" fmla="*/ 0 w 60"/>
                <a:gd name="T31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0" y="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4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7"/>
                    <a:pt x="55" y="56"/>
                    <a:pt x="57" y="54"/>
                  </a:cubicBezTo>
                  <a:cubicBezTo>
                    <a:pt x="59" y="52"/>
                    <a:pt x="60" y="49"/>
                    <a:pt x="59" y="46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8" y="36"/>
                    <a:pt x="57" y="32"/>
                    <a:pt x="57" y="28"/>
                  </a:cubicBezTo>
                  <a:cubicBezTo>
                    <a:pt x="57" y="25"/>
                    <a:pt x="58" y="21"/>
                    <a:pt x="58" y="17"/>
                  </a:cubicBezTo>
                  <a:cubicBezTo>
                    <a:pt x="59" y="15"/>
                    <a:pt x="59" y="12"/>
                    <a:pt x="59" y="10"/>
                  </a:cubicBezTo>
                  <a:cubicBezTo>
                    <a:pt x="60" y="8"/>
                    <a:pt x="59" y="5"/>
                    <a:pt x="57" y="3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66" name="Freeform 79">
              <a:extLst>
                <a:ext uri="{FF2B5EF4-FFF2-40B4-BE49-F238E27FC236}">
                  <a16:creationId xmlns:a16="http://schemas.microsoft.com/office/drawing/2014/main" id="{79C10860-03FB-4EF8-9176-2133A0A5C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078163"/>
              <a:ext cx="69850" cy="65088"/>
            </a:xfrm>
            <a:custGeom>
              <a:avLst/>
              <a:gdLst>
                <a:gd name="T0" fmla="*/ 50 w 60"/>
                <a:gd name="T1" fmla="*/ 0 h 57"/>
                <a:gd name="T2" fmla="*/ 10 w 60"/>
                <a:gd name="T3" fmla="*/ 0 h 57"/>
                <a:gd name="T4" fmla="*/ 3 w 60"/>
                <a:gd name="T5" fmla="*/ 3 h 57"/>
                <a:gd name="T6" fmla="*/ 1 w 60"/>
                <a:gd name="T7" fmla="*/ 10 h 57"/>
                <a:gd name="T8" fmla="*/ 1 w 60"/>
                <a:gd name="T9" fmla="*/ 17 h 57"/>
                <a:gd name="T10" fmla="*/ 2 w 60"/>
                <a:gd name="T11" fmla="*/ 28 h 57"/>
                <a:gd name="T12" fmla="*/ 1 w 60"/>
                <a:gd name="T13" fmla="*/ 41 h 57"/>
                <a:gd name="T14" fmla="*/ 1 w 60"/>
                <a:gd name="T15" fmla="*/ 46 h 57"/>
                <a:gd name="T16" fmla="*/ 3 w 60"/>
                <a:gd name="T17" fmla="*/ 54 h 57"/>
                <a:gd name="T18" fmla="*/ 10 w 60"/>
                <a:gd name="T19" fmla="*/ 57 h 57"/>
                <a:gd name="T20" fmla="*/ 50 w 60"/>
                <a:gd name="T21" fmla="*/ 57 h 57"/>
                <a:gd name="T22" fmla="*/ 60 w 60"/>
                <a:gd name="T23" fmla="*/ 47 h 57"/>
                <a:gd name="T24" fmla="*/ 60 w 60"/>
                <a:gd name="T25" fmla="*/ 9 h 57"/>
                <a:gd name="T26" fmla="*/ 50 w 60"/>
                <a:gd name="T27" fmla="*/ 0 h 57"/>
                <a:gd name="T28" fmla="*/ 50 w 60"/>
                <a:gd name="T29" fmla="*/ 0 h 57"/>
                <a:gd name="T30" fmla="*/ 50 w 60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2" y="21"/>
                    <a:pt x="2" y="25"/>
                    <a:pt x="2" y="28"/>
                  </a:cubicBezTo>
                  <a:cubicBezTo>
                    <a:pt x="2" y="32"/>
                    <a:pt x="2" y="36"/>
                    <a:pt x="1" y="41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5" y="56"/>
                    <a:pt x="7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6" y="57"/>
                    <a:pt x="60" y="53"/>
                    <a:pt x="60" y="4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4"/>
                    <a:pt x="56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67" name="Freeform 80">
              <a:extLst>
                <a:ext uri="{FF2B5EF4-FFF2-40B4-BE49-F238E27FC236}">
                  <a16:creationId xmlns:a16="http://schemas.microsoft.com/office/drawing/2014/main" id="{38BDD4E8-8CD3-43AD-A0CF-08156DFB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3190875"/>
              <a:ext cx="82550" cy="82550"/>
            </a:xfrm>
            <a:custGeom>
              <a:avLst/>
              <a:gdLst>
                <a:gd name="T0" fmla="*/ 6 w 71"/>
                <a:gd name="T1" fmla="*/ 53 h 72"/>
                <a:gd name="T2" fmla="*/ 37 w 71"/>
                <a:gd name="T3" fmla="*/ 71 h 72"/>
                <a:gd name="T4" fmla="*/ 42 w 71"/>
                <a:gd name="T5" fmla="*/ 72 h 72"/>
                <a:gd name="T6" fmla="*/ 45 w 71"/>
                <a:gd name="T7" fmla="*/ 72 h 72"/>
                <a:gd name="T8" fmla="*/ 50 w 71"/>
                <a:gd name="T9" fmla="*/ 67 h 72"/>
                <a:gd name="T10" fmla="*/ 69 w 71"/>
                <a:gd name="T11" fmla="*/ 34 h 72"/>
                <a:gd name="T12" fmla="*/ 70 w 71"/>
                <a:gd name="T13" fmla="*/ 27 h 72"/>
                <a:gd name="T14" fmla="*/ 66 w 71"/>
                <a:gd name="T15" fmla="*/ 21 h 72"/>
                <a:gd name="T16" fmla="*/ 31 w 71"/>
                <a:gd name="T17" fmla="*/ 1 h 72"/>
                <a:gd name="T18" fmla="*/ 26 w 71"/>
                <a:gd name="T19" fmla="*/ 0 h 72"/>
                <a:gd name="T20" fmla="*/ 23 w 71"/>
                <a:gd name="T21" fmla="*/ 0 h 72"/>
                <a:gd name="T22" fmla="*/ 18 w 71"/>
                <a:gd name="T23" fmla="*/ 6 h 72"/>
                <a:gd name="T24" fmla="*/ 2 w 71"/>
                <a:gd name="T25" fmla="*/ 40 h 72"/>
                <a:gd name="T26" fmla="*/ 6 w 71"/>
                <a:gd name="T27" fmla="*/ 53 h 72"/>
                <a:gd name="T28" fmla="*/ 6 w 71"/>
                <a:gd name="T29" fmla="*/ 53 h 72"/>
                <a:gd name="T30" fmla="*/ 6 w 71"/>
                <a:gd name="T3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2">
                  <a:moveTo>
                    <a:pt x="6" y="53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9" y="71"/>
                    <a:pt x="40" y="72"/>
                    <a:pt x="42" y="72"/>
                  </a:cubicBezTo>
                  <a:cubicBezTo>
                    <a:pt x="43" y="72"/>
                    <a:pt x="44" y="72"/>
                    <a:pt x="45" y="72"/>
                  </a:cubicBezTo>
                  <a:cubicBezTo>
                    <a:pt x="47" y="71"/>
                    <a:pt x="49" y="69"/>
                    <a:pt x="50" y="6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1" y="32"/>
                    <a:pt x="71" y="29"/>
                    <a:pt x="70" y="27"/>
                  </a:cubicBezTo>
                  <a:cubicBezTo>
                    <a:pt x="70" y="24"/>
                    <a:pt x="68" y="22"/>
                    <a:pt x="66" y="2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1" y="1"/>
                    <a:pt x="19" y="3"/>
                    <a:pt x="18" y="6"/>
                  </a:cubicBezTo>
                  <a:cubicBezTo>
                    <a:pt x="13" y="17"/>
                    <a:pt x="8" y="29"/>
                    <a:pt x="2" y="40"/>
                  </a:cubicBezTo>
                  <a:cubicBezTo>
                    <a:pt x="0" y="45"/>
                    <a:pt x="2" y="50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68" name="Freeform 81">
              <a:extLst>
                <a:ext uri="{FF2B5EF4-FFF2-40B4-BE49-F238E27FC236}">
                  <a16:creationId xmlns:a16="http://schemas.microsoft.com/office/drawing/2014/main" id="{681CDDB7-53FD-4938-B865-092E3D393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3190875"/>
              <a:ext cx="82550" cy="82550"/>
            </a:xfrm>
            <a:custGeom>
              <a:avLst/>
              <a:gdLst>
                <a:gd name="T0" fmla="*/ 47 w 71"/>
                <a:gd name="T1" fmla="*/ 0 h 72"/>
                <a:gd name="T2" fmla="*/ 44 w 71"/>
                <a:gd name="T3" fmla="*/ 0 h 72"/>
                <a:gd name="T4" fmla="*/ 39 w 71"/>
                <a:gd name="T5" fmla="*/ 1 h 72"/>
                <a:gd name="T6" fmla="*/ 5 w 71"/>
                <a:gd name="T7" fmla="*/ 21 h 72"/>
                <a:gd name="T8" fmla="*/ 0 w 71"/>
                <a:gd name="T9" fmla="*/ 27 h 72"/>
                <a:gd name="T10" fmla="*/ 1 w 71"/>
                <a:gd name="T11" fmla="*/ 34 h 72"/>
                <a:gd name="T12" fmla="*/ 20 w 71"/>
                <a:gd name="T13" fmla="*/ 67 h 72"/>
                <a:gd name="T14" fmla="*/ 29 w 71"/>
                <a:gd name="T15" fmla="*/ 72 h 72"/>
                <a:gd name="T16" fmla="*/ 34 w 71"/>
                <a:gd name="T17" fmla="*/ 71 h 72"/>
                <a:gd name="T18" fmla="*/ 65 w 71"/>
                <a:gd name="T19" fmla="*/ 53 h 72"/>
                <a:gd name="T20" fmla="*/ 68 w 71"/>
                <a:gd name="T21" fmla="*/ 40 h 72"/>
                <a:gd name="T22" fmla="*/ 53 w 71"/>
                <a:gd name="T23" fmla="*/ 6 h 72"/>
                <a:gd name="T24" fmla="*/ 47 w 71"/>
                <a:gd name="T25" fmla="*/ 0 h 72"/>
                <a:gd name="T26" fmla="*/ 47 w 71"/>
                <a:gd name="T27" fmla="*/ 0 h 72"/>
                <a:gd name="T28" fmla="*/ 47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7" y="0"/>
                  </a:move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0" y="32"/>
                    <a:pt x="1" y="3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70"/>
                    <a:pt x="25" y="72"/>
                    <a:pt x="29" y="72"/>
                  </a:cubicBezTo>
                  <a:cubicBezTo>
                    <a:pt x="30" y="72"/>
                    <a:pt x="32" y="71"/>
                    <a:pt x="34" y="71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9" y="50"/>
                    <a:pt x="71" y="45"/>
                    <a:pt x="68" y="40"/>
                  </a:cubicBezTo>
                  <a:cubicBezTo>
                    <a:pt x="63" y="29"/>
                    <a:pt x="58" y="17"/>
                    <a:pt x="53" y="6"/>
                  </a:cubicBezTo>
                  <a:cubicBezTo>
                    <a:pt x="52" y="3"/>
                    <a:pt x="50" y="1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</p:grpSp>
      <p:sp>
        <p:nvSpPr>
          <p:cNvPr id="69" name="Ellipse 68">
            <a:extLst>
              <a:ext uri="{FF2B5EF4-FFF2-40B4-BE49-F238E27FC236}">
                <a16:creationId xmlns:a16="http://schemas.microsoft.com/office/drawing/2014/main" id="{33181C26-6625-4FA2-A5A6-C693EFDF2A8C}"/>
              </a:ext>
            </a:extLst>
          </p:cNvPr>
          <p:cNvSpPr/>
          <p:nvPr/>
        </p:nvSpPr>
        <p:spPr>
          <a:xfrm>
            <a:off x="3819209" y="2927934"/>
            <a:ext cx="899884" cy="8998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grpSp>
        <p:nvGrpSpPr>
          <p:cNvPr id="70" name="Group 145">
            <a:extLst>
              <a:ext uri="{FF2B5EF4-FFF2-40B4-BE49-F238E27FC236}">
                <a16:creationId xmlns:a16="http://schemas.microsoft.com/office/drawing/2014/main" id="{6BBD8026-4A25-44F2-BE53-A108249468DC}"/>
              </a:ext>
            </a:extLst>
          </p:cNvPr>
          <p:cNvGrpSpPr/>
          <p:nvPr/>
        </p:nvGrpSpPr>
        <p:grpSpPr>
          <a:xfrm>
            <a:off x="4123462" y="3190786"/>
            <a:ext cx="306156" cy="393002"/>
            <a:chOff x="1555750" y="2833687"/>
            <a:chExt cx="554038" cy="711201"/>
          </a:xfrm>
          <a:solidFill>
            <a:schemeClr val="bg1"/>
          </a:solidFill>
        </p:grpSpPr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C65C713-D715-4977-98B7-22B013AD7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6725" y="3405188"/>
              <a:ext cx="192088" cy="55563"/>
            </a:xfrm>
            <a:custGeom>
              <a:avLst/>
              <a:gdLst>
                <a:gd name="T0" fmla="*/ 165 w 165"/>
                <a:gd name="T1" fmla="*/ 24 h 48"/>
                <a:gd name="T2" fmla="*/ 142 w 165"/>
                <a:gd name="T3" fmla="*/ 0 h 48"/>
                <a:gd name="T4" fmla="*/ 23 w 165"/>
                <a:gd name="T5" fmla="*/ 0 h 48"/>
                <a:gd name="T6" fmla="*/ 0 w 165"/>
                <a:gd name="T7" fmla="*/ 24 h 48"/>
                <a:gd name="T8" fmla="*/ 23 w 165"/>
                <a:gd name="T9" fmla="*/ 48 h 48"/>
                <a:gd name="T10" fmla="*/ 142 w 165"/>
                <a:gd name="T11" fmla="*/ 48 h 48"/>
                <a:gd name="T12" fmla="*/ 165 w 165"/>
                <a:gd name="T13" fmla="*/ 24 h 48"/>
                <a:gd name="T14" fmla="*/ 165 w 165"/>
                <a:gd name="T15" fmla="*/ 24 h 48"/>
                <a:gd name="T16" fmla="*/ 165 w 165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8">
                  <a:moveTo>
                    <a:pt x="165" y="24"/>
                  </a:moveTo>
                  <a:cubicBezTo>
                    <a:pt x="165" y="11"/>
                    <a:pt x="155" y="0"/>
                    <a:pt x="1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55" y="48"/>
                    <a:pt x="165" y="37"/>
                    <a:pt x="165" y="24"/>
                  </a:cubicBezTo>
                  <a:close/>
                  <a:moveTo>
                    <a:pt x="165" y="24"/>
                  </a:moveTo>
                  <a:cubicBezTo>
                    <a:pt x="165" y="24"/>
                    <a:pt x="165" y="24"/>
                    <a:pt x="165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1FC4066-CC00-47D6-B6CA-C865947F4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7838" y="3487738"/>
              <a:ext cx="169863" cy="57150"/>
            </a:xfrm>
            <a:custGeom>
              <a:avLst/>
              <a:gdLst>
                <a:gd name="T0" fmla="*/ 25 w 146"/>
                <a:gd name="T1" fmla="*/ 0 h 49"/>
                <a:gd name="T2" fmla="*/ 0 w 146"/>
                <a:gd name="T3" fmla="*/ 25 h 49"/>
                <a:gd name="T4" fmla="*/ 25 w 146"/>
                <a:gd name="T5" fmla="*/ 49 h 49"/>
                <a:gd name="T6" fmla="*/ 121 w 146"/>
                <a:gd name="T7" fmla="*/ 49 h 49"/>
                <a:gd name="T8" fmla="*/ 146 w 146"/>
                <a:gd name="T9" fmla="*/ 25 h 49"/>
                <a:gd name="T10" fmla="*/ 121 w 146"/>
                <a:gd name="T11" fmla="*/ 0 h 49"/>
                <a:gd name="T12" fmla="*/ 25 w 146"/>
                <a:gd name="T13" fmla="*/ 0 h 49"/>
                <a:gd name="T14" fmla="*/ 25 w 146"/>
                <a:gd name="T15" fmla="*/ 0 h 49"/>
                <a:gd name="T16" fmla="*/ 25 w 1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35" y="49"/>
                    <a:pt x="146" y="38"/>
                    <a:pt x="146" y="25"/>
                  </a:cubicBezTo>
                  <a:cubicBezTo>
                    <a:pt x="146" y="11"/>
                    <a:pt x="135" y="0"/>
                    <a:pt x="121" y="0"/>
                  </a:cubicBezTo>
                  <a:lnTo>
                    <a:pt x="25" y="0"/>
                  </a:ln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C65478A-F9E9-4253-B8A5-059783E1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2925763"/>
              <a:ext cx="366713" cy="452438"/>
            </a:xfrm>
            <a:custGeom>
              <a:avLst/>
              <a:gdLst>
                <a:gd name="T0" fmla="*/ 157 w 315"/>
                <a:gd name="T1" fmla="*/ 0 h 390"/>
                <a:gd name="T2" fmla="*/ 0 w 315"/>
                <a:gd name="T3" fmla="*/ 158 h 390"/>
                <a:gd name="T4" fmla="*/ 38 w 315"/>
                <a:gd name="T5" fmla="*/ 274 h 390"/>
                <a:gd name="T6" fmla="*/ 74 w 315"/>
                <a:gd name="T7" fmla="*/ 380 h 390"/>
                <a:gd name="T8" fmla="*/ 83 w 315"/>
                <a:gd name="T9" fmla="*/ 390 h 390"/>
                <a:gd name="T10" fmla="*/ 232 w 315"/>
                <a:gd name="T11" fmla="*/ 390 h 390"/>
                <a:gd name="T12" fmla="*/ 241 w 315"/>
                <a:gd name="T13" fmla="*/ 380 h 390"/>
                <a:gd name="T14" fmla="*/ 277 w 315"/>
                <a:gd name="T15" fmla="*/ 273 h 390"/>
                <a:gd name="T16" fmla="*/ 315 w 315"/>
                <a:gd name="T17" fmla="*/ 158 h 390"/>
                <a:gd name="T18" fmla="*/ 157 w 315"/>
                <a:gd name="T19" fmla="*/ 0 h 390"/>
                <a:gd name="T20" fmla="*/ 157 w 315"/>
                <a:gd name="T21" fmla="*/ 0 h 390"/>
                <a:gd name="T22" fmla="*/ 157 w 315"/>
                <a:gd name="T2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90">
                  <a:moveTo>
                    <a:pt x="157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197"/>
                    <a:pt x="19" y="237"/>
                    <a:pt x="38" y="274"/>
                  </a:cubicBezTo>
                  <a:cubicBezTo>
                    <a:pt x="56" y="311"/>
                    <a:pt x="74" y="346"/>
                    <a:pt x="74" y="380"/>
                  </a:cubicBezTo>
                  <a:cubicBezTo>
                    <a:pt x="74" y="386"/>
                    <a:pt x="78" y="390"/>
                    <a:pt x="83" y="390"/>
                  </a:cubicBezTo>
                  <a:cubicBezTo>
                    <a:pt x="232" y="390"/>
                    <a:pt x="232" y="390"/>
                    <a:pt x="232" y="390"/>
                  </a:cubicBezTo>
                  <a:cubicBezTo>
                    <a:pt x="237" y="390"/>
                    <a:pt x="241" y="386"/>
                    <a:pt x="241" y="380"/>
                  </a:cubicBezTo>
                  <a:cubicBezTo>
                    <a:pt x="241" y="345"/>
                    <a:pt x="260" y="308"/>
                    <a:pt x="277" y="273"/>
                  </a:cubicBezTo>
                  <a:cubicBezTo>
                    <a:pt x="296" y="236"/>
                    <a:pt x="315" y="197"/>
                    <a:pt x="315" y="158"/>
                  </a:cubicBezTo>
                  <a:cubicBezTo>
                    <a:pt x="315" y="71"/>
                    <a:pt x="244" y="0"/>
                    <a:pt x="157" y="0"/>
                  </a:cubicBezTo>
                  <a:close/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F89D5AB-3F3E-415F-98E9-60FD6CE29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2947988"/>
              <a:ext cx="85725" cy="82550"/>
            </a:xfrm>
            <a:custGeom>
              <a:avLst/>
              <a:gdLst>
                <a:gd name="T0" fmla="*/ 35 w 74"/>
                <a:gd name="T1" fmla="*/ 1 h 72"/>
                <a:gd name="T2" fmla="*/ 30 w 74"/>
                <a:gd name="T3" fmla="*/ 0 h 72"/>
                <a:gd name="T4" fmla="*/ 27 w 74"/>
                <a:gd name="T5" fmla="*/ 0 h 72"/>
                <a:gd name="T6" fmla="*/ 21 w 74"/>
                <a:gd name="T7" fmla="*/ 5 h 72"/>
                <a:gd name="T8" fmla="*/ 2 w 74"/>
                <a:gd name="T9" fmla="*/ 38 h 72"/>
                <a:gd name="T10" fmla="*/ 6 w 74"/>
                <a:gd name="T11" fmla="*/ 51 h 72"/>
                <a:gd name="T12" fmla="*/ 40 w 74"/>
                <a:gd name="T13" fmla="*/ 71 h 72"/>
                <a:gd name="T14" fmla="*/ 45 w 74"/>
                <a:gd name="T15" fmla="*/ 72 h 72"/>
                <a:gd name="T16" fmla="*/ 48 w 74"/>
                <a:gd name="T17" fmla="*/ 71 h 72"/>
                <a:gd name="T18" fmla="*/ 54 w 74"/>
                <a:gd name="T19" fmla="*/ 66 h 72"/>
                <a:gd name="T20" fmla="*/ 72 w 74"/>
                <a:gd name="T21" fmla="*/ 35 h 72"/>
                <a:gd name="T22" fmla="*/ 74 w 74"/>
                <a:gd name="T23" fmla="*/ 27 h 72"/>
                <a:gd name="T24" fmla="*/ 69 w 74"/>
                <a:gd name="T25" fmla="*/ 21 h 72"/>
                <a:gd name="T26" fmla="*/ 35 w 74"/>
                <a:gd name="T27" fmla="*/ 1 h 72"/>
                <a:gd name="T28" fmla="*/ 35 w 74"/>
                <a:gd name="T29" fmla="*/ 1 h 72"/>
                <a:gd name="T30" fmla="*/ 35 w 74"/>
                <a:gd name="T31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35" y="1"/>
                  </a:move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1"/>
                    <a:pt x="23" y="2"/>
                    <a:pt x="21" y="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1" y="48"/>
                    <a:pt x="6" y="5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72"/>
                    <a:pt x="45" y="72"/>
                  </a:cubicBezTo>
                  <a:cubicBezTo>
                    <a:pt x="46" y="72"/>
                    <a:pt x="47" y="72"/>
                    <a:pt x="48" y="71"/>
                  </a:cubicBezTo>
                  <a:cubicBezTo>
                    <a:pt x="50" y="71"/>
                    <a:pt x="53" y="69"/>
                    <a:pt x="54" y="66"/>
                  </a:cubicBezTo>
                  <a:cubicBezTo>
                    <a:pt x="59" y="55"/>
                    <a:pt x="65" y="45"/>
                    <a:pt x="72" y="35"/>
                  </a:cubicBezTo>
                  <a:cubicBezTo>
                    <a:pt x="73" y="33"/>
                    <a:pt x="74" y="30"/>
                    <a:pt x="74" y="27"/>
                  </a:cubicBezTo>
                  <a:cubicBezTo>
                    <a:pt x="73" y="25"/>
                    <a:pt x="71" y="22"/>
                    <a:pt x="69" y="21"/>
                  </a:cubicBezTo>
                  <a:lnTo>
                    <a:pt x="35" y="1"/>
                  </a:lnTo>
                  <a:close/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D1EE2A6-E69A-4168-9587-3CF02692E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2833687"/>
              <a:ext cx="65088" cy="68263"/>
            </a:xfrm>
            <a:custGeom>
              <a:avLst/>
              <a:gdLst>
                <a:gd name="T0" fmla="*/ 10 w 57"/>
                <a:gd name="T1" fmla="*/ 59 h 59"/>
                <a:gd name="T2" fmla="*/ 17 w 57"/>
                <a:gd name="T3" fmla="*/ 58 h 59"/>
                <a:gd name="T4" fmla="*/ 28 w 57"/>
                <a:gd name="T5" fmla="*/ 57 h 59"/>
                <a:gd name="T6" fmla="*/ 40 w 57"/>
                <a:gd name="T7" fmla="*/ 58 h 59"/>
                <a:gd name="T8" fmla="*/ 46 w 57"/>
                <a:gd name="T9" fmla="*/ 59 h 59"/>
                <a:gd name="T10" fmla="*/ 47 w 57"/>
                <a:gd name="T11" fmla="*/ 59 h 59"/>
                <a:gd name="T12" fmla="*/ 54 w 57"/>
                <a:gd name="T13" fmla="*/ 57 h 59"/>
                <a:gd name="T14" fmla="*/ 57 w 57"/>
                <a:gd name="T15" fmla="*/ 50 h 59"/>
                <a:gd name="T16" fmla="*/ 57 w 57"/>
                <a:gd name="T17" fmla="*/ 10 h 59"/>
                <a:gd name="T18" fmla="*/ 47 w 57"/>
                <a:gd name="T19" fmla="*/ 0 h 59"/>
                <a:gd name="T20" fmla="*/ 9 w 57"/>
                <a:gd name="T21" fmla="*/ 0 h 59"/>
                <a:gd name="T22" fmla="*/ 0 w 57"/>
                <a:gd name="T23" fmla="*/ 10 h 59"/>
                <a:gd name="T24" fmla="*/ 0 w 57"/>
                <a:gd name="T25" fmla="*/ 50 h 59"/>
                <a:gd name="T26" fmla="*/ 3 w 57"/>
                <a:gd name="T27" fmla="*/ 57 h 59"/>
                <a:gd name="T28" fmla="*/ 9 w 57"/>
                <a:gd name="T29" fmla="*/ 59 h 59"/>
                <a:gd name="T30" fmla="*/ 10 w 57"/>
                <a:gd name="T31" fmla="*/ 59 h 59"/>
                <a:gd name="T32" fmla="*/ 10 w 57"/>
                <a:gd name="T33" fmla="*/ 59 h 59"/>
                <a:gd name="T34" fmla="*/ 10 w 57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9">
                  <a:moveTo>
                    <a:pt x="10" y="59"/>
                  </a:moveTo>
                  <a:cubicBezTo>
                    <a:pt x="12" y="59"/>
                    <a:pt x="15" y="59"/>
                    <a:pt x="17" y="58"/>
                  </a:cubicBezTo>
                  <a:cubicBezTo>
                    <a:pt x="21" y="58"/>
                    <a:pt x="25" y="57"/>
                    <a:pt x="28" y="57"/>
                  </a:cubicBezTo>
                  <a:cubicBezTo>
                    <a:pt x="32" y="57"/>
                    <a:pt x="36" y="58"/>
                    <a:pt x="40" y="58"/>
                  </a:cubicBezTo>
                  <a:cubicBezTo>
                    <a:pt x="42" y="59"/>
                    <a:pt x="44" y="59"/>
                    <a:pt x="46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59"/>
                    <a:pt x="52" y="58"/>
                    <a:pt x="54" y="57"/>
                  </a:cubicBezTo>
                  <a:cubicBezTo>
                    <a:pt x="56" y="55"/>
                    <a:pt x="57" y="52"/>
                    <a:pt x="57" y="5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4"/>
                    <a:pt x="53" y="0"/>
                    <a:pt x="4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5"/>
                    <a:pt x="3" y="57"/>
                  </a:cubicBezTo>
                  <a:cubicBezTo>
                    <a:pt x="5" y="58"/>
                    <a:pt x="7" y="59"/>
                    <a:pt x="9" y="59"/>
                  </a:cubicBezTo>
                  <a:cubicBezTo>
                    <a:pt x="10" y="59"/>
                    <a:pt x="10" y="59"/>
                    <a:pt x="10" y="59"/>
                  </a:cubicBezTo>
                  <a:close/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D830823-CF1B-4677-82E9-651CC6F7B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0050" y="2859088"/>
              <a:ext cx="82550" cy="84138"/>
            </a:xfrm>
            <a:custGeom>
              <a:avLst/>
              <a:gdLst>
                <a:gd name="T0" fmla="*/ 27 w 72"/>
                <a:gd name="T1" fmla="*/ 72 h 73"/>
                <a:gd name="T2" fmla="*/ 29 w 72"/>
                <a:gd name="T3" fmla="*/ 73 h 73"/>
                <a:gd name="T4" fmla="*/ 35 w 72"/>
                <a:gd name="T5" fmla="*/ 71 h 73"/>
                <a:gd name="T6" fmla="*/ 66 w 72"/>
                <a:gd name="T7" fmla="*/ 53 h 73"/>
                <a:gd name="T8" fmla="*/ 71 w 72"/>
                <a:gd name="T9" fmla="*/ 47 h 73"/>
                <a:gd name="T10" fmla="*/ 71 w 72"/>
                <a:gd name="T11" fmla="*/ 39 h 73"/>
                <a:gd name="T12" fmla="*/ 51 w 72"/>
                <a:gd name="T13" fmla="*/ 5 h 73"/>
                <a:gd name="T14" fmla="*/ 43 w 72"/>
                <a:gd name="T15" fmla="*/ 0 h 73"/>
                <a:gd name="T16" fmla="*/ 38 w 72"/>
                <a:gd name="T17" fmla="*/ 1 h 73"/>
                <a:gd name="T18" fmla="*/ 5 w 72"/>
                <a:gd name="T19" fmla="*/ 20 h 73"/>
                <a:gd name="T20" fmla="*/ 0 w 72"/>
                <a:gd name="T21" fmla="*/ 26 h 73"/>
                <a:gd name="T22" fmla="*/ 1 w 72"/>
                <a:gd name="T23" fmla="*/ 34 h 73"/>
                <a:gd name="T24" fmla="*/ 21 w 72"/>
                <a:gd name="T25" fmla="*/ 68 h 73"/>
                <a:gd name="T26" fmla="*/ 27 w 72"/>
                <a:gd name="T27" fmla="*/ 72 h 73"/>
                <a:gd name="T28" fmla="*/ 27 w 72"/>
                <a:gd name="T29" fmla="*/ 72 h 73"/>
                <a:gd name="T30" fmla="*/ 27 w 72"/>
                <a:gd name="T3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3">
                  <a:moveTo>
                    <a:pt x="27" y="72"/>
                  </a:moveTo>
                  <a:cubicBezTo>
                    <a:pt x="28" y="73"/>
                    <a:pt x="29" y="73"/>
                    <a:pt x="29" y="73"/>
                  </a:cubicBezTo>
                  <a:cubicBezTo>
                    <a:pt x="31" y="73"/>
                    <a:pt x="33" y="72"/>
                    <a:pt x="35" y="71"/>
                  </a:cubicBezTo>
                  <a:cubicBezTo>
                    <a:pt x="45" y="64"/>
                    <a:pt x="55" y="58"/>
                    <a:pt x="66" y="53"/>
                  </a:cubicBezTo>
                  <a:cubicBezTo>
                    <a:pt x="69" y="52"/>
                    <a:pt x="71" y="49"/>
                    <a:pt x="71" y="47"/>
                  </a:cubicBezTo>
                  <a:cubicBezTo>
                    <a:pt x="72" y="44"/>
                    <a:pt x="72" y="41"/>
                    <a:pt x="71" y="39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41" y="0"/>
                    <a:pt x="39" y="1"/>
                    <a:pt x="38" y="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9"/>
                    <a:pt x="0" y="31"/>
                    <a:pt x="1" y="34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70"/>
                    <a:pt x="25" y="72"/>
                    <a:pt x="27" y="72"/>
                  </a:cubicBezTo>
                  <a:close/>
                  <a:moveTo>
                    <a:pt x="27" y="72"/>
                  </a:moveTo>
                  <a:cubicBezTo>
                    <a:pt x="27" y="72"/>
                    <a:pt x="27" y="72"/>
                    <a:pt x="2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A7A0495-9CCE-41B1-A07C-6032D9F27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2947988"/>
              <a:ext cx="85725" cy="82550"/>
            </a:xfrm>
            <a:custGeom>
              <a:avLst/>
              <a:gdLst>
                <a:gd name="T0" fmla="*/ 52 w 74"/>
                <a:gd name="T1" fmla="*/ 5 h 72"/>
                <a:gd name="T2" fmla="*/ 47 w 74"/>
                <a:gd name="T3" fmla="*/ 0 h 72"/>
                <a:gd name="T4" fmla="*/ 44 w 74"/>
                <a:gd name="T5" fmla="*/ 0 h 72"/>
                <a:gd name="T6" fmla="*/ 39 w 74"/>
                <a:gd name="T7" fmla="*/ 1 h 72"/>
                <a:gd name="T8" fmla="*/ 5 w 74"/>
                <a:gd name="T9" fmla="*/ 21 h 72"/>
                <a:gd name="T10" fmla="*/ 0 w 74"/>
                <a:gd name="T11" fmla="*/ 27 h 72"/>
                <a:gd name="T12" fmla="*/ 2 w 74"/>
                <a:gd name="T13" fmla="*/ 35 h 72"/>
                <a:gd name="T14" fmla="*/ 20 w 74"/>
                <a:gd name="T15" fmla="*/ 66 h 72"/>
                <a:gd name="T16" fmla="*/ 26 w 74"/>
                <a:gd name="T17" fmla="*/ 71 h 72"/>
                <a:gd name="T18" fmla="*/ 29 w 74"/>
                <a:gd name="T19" fmla="*/ 72 h 72"/>
                <a:gd name="T20" fmla="*/ 34 w 74"/>
                <a:gd name="T21" fmla="*/ 71 h 72"/>
                <a:gd name="T22" fmla="*/ 68 w 74"/>
                <a:gd name="T23" fmla="*/ 51 h 72"/>
                <a:gd name="T24" fmla="*/ 71 w 74"/>
                <a:gd name="T25" fmla="*/ 38 h 72"/>
                <a:gd name="T26" fmla="*/ 52 w 74"/>
                <a:gd name="T27" fmla="*/ 5 h 72"/>
                <a:gd name="T28" fmla="*/ 52 w 74"/>
                <a:gd name="T29" fmla="*/ 5 h 72"/>
                <a:gd name="T30" fmla="*/ 52 w 74"/>
                <a:gd name="T31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2">
                  <a:moveTo>
                    <a:pt x="52" y="5"/>
                  </a:moveTo>
                  <a:cubicBezTo>
                    <a:pt x="51" y="2"/>
                    <a:pt x="49" y="1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2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5"/>
                    <a:pt x="0" y="27"/>
                  </a:cubicBezTo>
                  <a:cubicBezTo>
                    <a:pt x="0" y="30"/>
                    <a:pt x="0" y="33"/>
                    <a:pt x="2" y="35"/>
                  </a:cubicBezTo>
                  <a:cubicBezTo>
                    <a:pt x="9" y="45"/>
                    <a:pt x="15" y="56"/>
                    <a:pt x="20" y="66"/>
                  </a:cubicBezTo>
                  <a:cubicBezTo>
                    <a:pt x="21" y="69"/>
                    <a:pt x="23" y="71"/>
                    <a:pt x="26" y="71"/>
                  </a:cubicBezTo>
                  <a:cubicBezTo>
                    <a:pt x="27" y="72"/>
                    <a:pt x="28" y="72"/>
                    <a:pt x="29" y="72"/>
                  </a:cubicBezTo>
                  <a:cubicBezTo>
                    <a:pt x="31" y="72"/>
                    <a:pt x="32" y="71"/>
                    <a:pt x="34" y="7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2" y="48"/>
                    <a:pt x="74" y="42"/>
                    <a:pt x="71" y="38"/>
                  </a:cubicBezTo>
                  <a:lnTo>
                    <a:pt x="52" y="5"/>
                  </a:ln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8293088-D2CD-4392-ABD3-CBBE3D15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2938" y="2859088"/>
              <a:ext cx="84138" cy="84138"/>
            </a:xfrm>
            <a:custGeom>
              <a:avLst/>
              <a:gdLst>
                <a:gd name="T0" fmla="*/ 6 w 73"/>
                <a:gd name="T1" fmla="*/ 53 h 73"/>
                <a:gd name="T2" fmla="*/ 37 w 73"/>
                <a:gd name="T3" fmla="*/ 71 h 73"/>
                <a:gd name="T4" fmla="*/ 42 w 73"/>
                <a:gd name="T5" fmla="*/ 73 h 73"/>
                <a:gd name="T6" fmla="*/ 45 w 73"/>
                <a:gd name="T7" fmla="*/ 72 h 73"/>
                <a:gd name="T8" fmla="*/ 51 w 73"/>
                <a:gd name="T9" fmla="*/ 68 h 73"/>
                <a:gd name="T10" fmla="*/ 71 w 73"/>
                <a:gd name="T11" fmla="*/ 34 h 73"/>
                <a:gd name="T12" fmla="*/ 67 w 73"/>
                <a:gd name="T13" fmla="*/ 20 h 73"/>
                <a:gd name="T14" fmla="*/ 34 w 73"/>
                <a:gd name="T15" fmla="*/ 1 h 73"/>
                <a:gd name="T16" fmla="*/ 29 w 73"/>
                <a:gd name="T17" fmla="*/ 0 h 73"/>
                <a:gd name="T18" fmla="*/ 27 w 73"/>
                <a:gd name="T19" fmla="*/ 0 h 73"/>
                <a:gd name="T20" fmla="*/ 21 w 73"/>
                <a:gd name="T21" fmla="*/ 5 h 73"/>
                <a:gd name="T22" fmla="*/ 1 w 73"/>
                <a:gd name="T23" fmla="*/ 39 h 73"/>
                <a:gd name="T24" fmla="*/ 0 w 73"/>
                <a:gd name="T25" fmla="*/ 47 h 73"/>
                <a:gd name="T26" fmla="*/ 6 w 73"/>
                <a:gd name="T27" fmla="*/ 53 h 73"/>
                <a:gd name="T28" fmla="*/ 6 w 73"/>
                <a:gd name="T29" fmla="*/ 53 h 73"/>
                <a:gd name="T30" fmla="*/ 6 w 73"/>
                <a:gd name="T3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3">
                  <a:moveTo>
                    <a:pt x="6" y="53"/>
                  </a:moveTo>
                  <a:cubicBezTo>
                    <a:pt x="16" y="58"/>
                    <a:pt x="27" y="64"/>
                    <a:pt x="37" y="71"/>
                  </a:cubicBezTo>
                  <a:cubicBezTo>
                    <a:pt x="39" y="72"/>
                    <a:pt x="40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7" y="72"/>
                    <a:pt x="49" y="70"/>
                    <a:pt x="51" y="6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3" y="29"/>
                    <a:pt x="72" y="23"/>
                    <a:pt x="67" y="2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2" y="3"/>
                    <a:pt x="21" y="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4"/>
                    <a:pt x="0" y="47"/>
                  </a:cubicBezTo>
                  <a:cubicBezTo>
                    <a:pt x="1" y="49"/>
                    <a:pt x="3" y="52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BE78056-5EBF-40B6-8CC9-1AA9CCA64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750" y="3078163"/>
              <a:ext cx="69850" cy="65088"/>
            </a:xfrm>
            <a:custGeom>
              <a:avLst/>
              <a:gdLst>
                <a:gd name="T0" fmla="*/ 0 w 60"/>
                <a:gd name="T1" fmla="*/ 9 h 57"/>
                <a:gd name="T2" fmla="*/ 0 w 60"/>
                <a:gd name="T3" fmla="*/ 47 h 57"/>
                <a:gd name="T4" fmla="*/ 10 w 60"/>
                <a:gd name="T5" fmla="*/ 57 h 57"/>
                <a:gd name="T6" fmla="*/ 50 w 60"/>
                <a:gd name="T7" fmla="*/ 57 h 57"/>
                <a:gd name="T8" fmla="*/ 57 w 60"/>
                <a:gd name="T9" fmla="*/ 54 h 57"/>
                <a:gd name="T10" fmla="*/ 59 w 60"/>
                <a:gd name="T11" fmla="*/ 46 h 57"/>
                <a:gd name="T12" fmla="*/ 59 w 60"/>
                <a:gd name="T13" fmla="*/ 41 h 57"/>
                <a:gd name="T14" fmla="*/ 57 w 60"/>
                <a:gd name="T15" fmla="*/ 28 h 57"/>
                <a:gd name="T16" fmla="*/ 58 w 60"/>
                <a:gd name="T17" fmla="*/ 17 h 57"/>
                <a:gd name="T18" fmla="*/ 59 w 60"/>
                <a:gd name="T19" fmla="*/ 10 h 57"/>
                <a:gd name="T20" fmla="*/ 57 w 60"/>
                <a:gd name="T21" fmla="*/ 3 h 57"/>
                <a:gd name="T22" fmla="*/ 50 w 60"/>
                <a:gd name="T23" fmla="*/ 0 h 57"/>
                <a:gd name="T24" fmla="*/ 10 w 60"/>
                <a:gd name="T25" fmla="*/ 0 h 57"/>
                <a:gd name="T26" fmla="*/ 0 w 60"/>
                <a:gd name="T27" fmla="*/ 9 h 57"/>
                <a:gd name="T28" fmla="*/ 0 w 60"/>
                <a:gd name="T29" fmla="*/ 9 h 57"/>
                <a:gd name="T30" fmla="*/ 0 w 60"/>
                <a:gd name="T31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0" y="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3"/>
                    <a:pt x="4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7"/>
                    <a:pt x="55" y="56"/>
                    <a:pt x="57" y="54"/>
                  </a:cubicBezTo>
                  <a:cubicBezTo>
                    <a:pt x="59" y="52"/>
                    <a:pt x="60" y="49"/>
                    <a:pt x="59" y="46"/>
                  </a:cubicBezTo>
                  <a:cubicBezTo>
                    <a:pt x="59" y="44"/>
                    <a:pt x="59" y="43"/>
                    <a:pt x="59" y="41"/>
                  </a:cubicBezTo>
                  <a:cubicBezTo>
                    <a:pt x="58" y="36"/>
                    <a:pt x="57" y="32"/>
                    <a:pt x="57" y="28"/>
                  </a:cubicBezTo>
                  <a:cubicBezTo>
                    <a:pt x="57" y="25"/>
                    <a:pt x="58" y="21"/>
                    <a:pt x="58" y="17"/>
                  </a:cubicBezTo>
                  <a:cubicBezTo>
                    <a:pt x="59" y="15"/>
                    <a:pt x="59" y="12"/>
                    <a:pt x="59" y="10"/>
                  </a:cubicBezTo>
                  <a:cubicBezTo>
                    <a:pt x="60" y="8"/>
                    <a:pt x="59" y="5"/>
                    <a:pt x="57" y="3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9C10860-03FB-4EF8-9176-2133A0A5C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938" y="3078163"/>
              <a:ext cx="69850" cy="65088"/>
            </a:xfrm>
            <a:custGeom>
              <a:avLst/>
              <a:gdLst>
                <a:gd name="T0" fmla="*/ 50 w 60"/>
                <a:gd name="T1" fmla="*/ 0 h 57"/>
                <a:gd name="T2" fmla="*/ 10 w 60"/>
                <a:gd name="T3" fmla="*/ 0 h 57"/>
                <a:gd name="T4" fmla="*/ 3 w 60"/>
                <a:gd name="T5" fmla="*/ 3 h 57"/>
                <a:gd name="T6" fmla="*/ 1 w 60"/>
                <a:gd name="T7" fmla="*/ 10 h 57"/>
                <a:gd name="T8" fmla="*/ 1 w 60"/>
                <a:gd name="T9" fmla="*/ 17 h 57"/>
                <a:gd name="T10" fmla="*/ 2 w 60"/>
                <a:gd name="T11" fmla="*/ 28 h 57"/>
                <a:gd name="T12" fmla="*/ 1 w 60"/>
                <a:gd name="T13" fmla="*/ 41 h 57"/>
                <a:gd name="T14" fmla="*/ 1 w 60"/>
                <a:gd name="T15" fmla="*/ 46 h 57"/>
                <a:gd name="T16" fmla="*/ 3 w 60"/>
                <a:gd name="T17" fmla="*/ 54 h 57"/>
                <a:gd name="T18" fmla="*/ 10 w 60"/>
                <a:gd name="T19" fmla="*/ 57 h 57"/>
                <a:gd name="T20" fmla="*/ 50 w 60"/>
                <a:gd name="T21" fmla="*/ 57 h 57"/>
                <a:gd name="T22" fmla="*/ 60 w 60"/>
                <a:gd name="T23" fmla="*/ 47 h 57"/>
                <a:gd name="T24" fmla="*/ 60 w 60"/>
                <a:gd name="T25" fmla="*/ 9 h 57"/>
                <a:gd name="T26" fmla="*/ 50 w 60"/>
                <a:gd name="T27" fmla="*/ 0 h 57"/>
                <a:gd name="T28" fmla="*/ 50 w 60"/>
                <a:gd name="T29" fmla="*/ 0 h 57"/>
                <a:gd name="T30" fmla="*/ 50 w 60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2" y="21"/>
                    <a:pt x="2" y="25"/>
                    <a:pt x="2" y="28"/>
                  </a:cubicBezTo>
                  <a:cubicBezTo>
                    <a:pt x="2" y="32"/>
                    <a:pt x="2" y="36"/>
                    <a:pt x="1" y="41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5" y="56"/>
                    <a:pt x="7" y="57"/>
                    <a:pt x="1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6" y="57"/>
                    <a:pt x="60" y="53"/>
                    <a:pt x="60" y="4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4"/>
                    <a:pt x="56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8BDD4E8-8CD3-43AD-A0CF-08156DFB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425" y="3190875"/>
              <a:ext cx="82550" cy="82550"/>
            </a:xfrm>
            <a:custGeom>
              <a:avLst/>
              <a:gdLst>
                <a:gd name="T0" fmla="*/ 6 w 71"/>
                <a:gd name="T1" fmla="*/ 53 h 72"/>
                <a:gd name="T2" fmla="*/ 37 w 71"/>
                <a:gd name="T3" fmla="*/ 71 h 72"/>
                <a:gd name="T4" fmla="*/ 42 w 71"/>
                <a:gd name="T5" fmla="*/ 72 h 72"/>
                <a:gd name="T6" fmla="*/ 45 w 71"/>
                <a:gd name="T7" fmla="*/ 72 h 72"/>
                <a:gd name="T8" fmla="*/ 50 w 71"/>
                <a:gd name="T9" fmla="*/ 67 h 72"/>
                <a:gd name="T10" fmla="*/ 69 w 71"/>
                <a:gd name="T11" fmla="*/ 34 h 72"/>
                <a:gd name="T12" fmla="*/ 70 w 71"/>
                <a:gd name="T13" fmla="*/ 27 h 72"/>
                <a:gd name="T14" fmla="*/ 66 w 71"/>
                <a:gd name="T15" fmla="*/ 21 h 72"/>
                <a:gd name="T16" fmla="*/ 31 w 71"/>
                <a:gd name="T17" fmla="*/ 1 h 72"/>
                <a:gd name="T18" fmla="*/ 26 w 71"/>
                <a:gd name="T19" fmla="*/ 0 h 72"/>
                <a:gd name="T20" fmla="*/ 23 w 71"/>
                <a:gd name="T21" fmla="*/ 0 h 72"/>
                <a:gd name="T22" fmla="*/ 18 w 71"/>
                <a:gd name="T23" fmla="*/ 6 h 72"/>
                <a:gd name="T24" fmla="*/ 2 w 71"/>
                <a:gd name="T25" fmla="*/ 40 h 72"/>
                <a:gd name="T26" fmla="*/ 6 w 71"/>
                <a:gd name="T27" fmla="*/ 53 h 72"/>
                <a:gd name="T28" fmla="*/ 6 w 71"/>
                <a:gd name="T29" fmla="*/ 53 h 72"/>
                <a:gd name="T30" fmla="*/ 6 w 71"/>
                <a:gd name="T3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2">
                  <a:moveTo>
                    <a:pt x="6" y="53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9" y="71"/>
                    <a:pt x="40" y="72"/>
                    <a:pt x="42" y="72"/>
                  </a:cubicBezTo>
                  <a:cubicBezTo>
                    <a:pt x="43" y="72"/>
                    <a:pt x="44" y="72"/>
                    <a:pt x="45" y="72"/>
                  </a:cubicBezTo>
                  <a:cubicBezTo>
                    <a:pt x="47" y="71"/>
                    <a:pt x="49" y="69"/>
                    <a:pt x="50" y="6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1" y="32"/>
                    <a:pt x="71" y="29"/>
                    <a:pt x="70" y="27"/>
                  </a:cubicBezTo>
                  <a:cubicBezTo>
                    <a:pt x="70" y="24"/>
                    <a:pt x="68" y="22"/>
                    <a:pt x="66" y="2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1" y="1"/>
                    <a:pt x="19" y="3"/>
                    <a:pt x="18" y="6"/>
                  </a:cubicBezTo>
                  <a:cubicBezTo>
                    <a:pt x="13" y="17"/>
                    <a:pt x="8" y="29"/>
                    <a:pt x="2" y="40"/>
                  </a:cubicBezTo>
                  <a:cubicBezTo>
                    <a:pt x="0" y="45"/>
                    <a:pt x="2" y="50"/>
                    <a:pt x="6" y="53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681CDDB7-53FD-4938-B865-092E3D393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563" y="3190875"/>
              <a:ext cx="82550" cy="82550"/>
            </a:xfrm>
            <a:custGeom>
              <a:avLst/>
              <a:gdLst>
                <a:gd name="T0" fmla="*/ 47 w 71"/>
                <a:gd name="T1" fmla="*/ 0 h 72"/>
                <a:gd name="T2" fmla="*/ 44 w 71"/>
                <a:gd name="T3" fmla="*/ 0 h 72"/>
                <a:gd name="T4" fmla="*/ 39 w 71"/>
                <a:gd name="T5" fmla="*/ 1 h 72"/>
                <a:gd name="T6" fmla="*/ 5 w 71"/>
                <a:gd name="T7" fmla="*/ 21 h 72"/>
                <a:gd name="T8" fmla="*/ 0 w 71"/>
                <a:gd name="T9" fmla="*/ 27 h 72"/>
                <a:gd name="T10" fmla="*/ 1 w 71"/>
                <a:gd name="T11" fmla="*/ 34 h 72"/>
                <a:gd name="T12" fmla="*/ 20 w 71"/>
                <a:gd name="T13" fmla="*/ 67 h 72"/>
                <a:gd name="T14" fmla="*/ 29 w 71"/>
                <a:gd name="T15" fmla="*/ 72 h 72"/>
                <a:gd name="T16" fmla="*/ 34 w 71"/>
                <a:gd name="T17" fmla="*/ 71 h 72"/>
                <a:gd name="T18" fmla="*/ 65 w 71"/>
                <a:gd name="T19" fmla="*/ 53 h 72"/>
                <a:gd name="T20" fmla="*/ 68 w 71"/>
                <a:gd name="T21" fmla="*/ 40 h 72"/>
                <a:gd name="T22" fmla="*/ 53 w 71"/>
                <a:gd name="T23" fmla="*/ 6 h 72"/>
                <a:gd name="T24" fmla="*/ 47 w 71"/>
                <a:gd name="T25" fmla="*/ 0 h 72"/>
                <a:gd name="T26" fmla="*/ 47 w 71"/>
                <a:gd name="T27" fmla="*/ 0 h 72"/>
                <a:gd name="T28" fmla="*/ 47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7" y="0"/>
                  </a:moveTo>
                  <a:cubicBezTo>
                    <a:pt x="46" y="0"/>
                    <a:pt x="45" y="0"/>
                    <a:pt x="44" y="0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0" y="32"/>
                    <a:pt x="1" y="34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70"/>
                    <a:pt x="25" y="72"/>
                    <a:pt x="29" y="72"/>
                  </a:cubicBezTo>
                  <a:cubicBezTo>
                    <a:pt x="30" y="72"/>
                    <a:pt x="32" y="71"/>
                    <a:pt x="34" y="71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9" y="50"/>
                    <a:pt x="71" y="45"/>
                    <a:pt x="68" y="40"/>
                  </a:cubicBezTo>
                  <a:cubicBezTo>
                    <a:pt x="63" y="29"/>
                    <a:pt x="58" y="17"/>
                    <a:pt x="53" y="6"/>
                  </a:cubicBezTo>
                  <a:cubicBezTo>
                    <a:pt x="52" y="3"/>
                    <a:pt x="50" y="1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</p:grpSp>
      <p:sp>
        <p:nvSpPr>
          <p:cNvPr id="83" name="Freihandform: Form 43">
            <a:extLst>
              <a:ext uri="{FF2B5EF4-FFF2-40B4-BE49-F238E27FC236}">
                <a16:creationId xmlns:a16="http://schemas.microsoft.com/office/drawing/2014/main" id="{6E820D3C-FE90-4361-BE15-87F9D9B00D04}"/>
              </a:ext>
            </a:extLst>
          </p:cNvPr>
          <p:cNvSpPr/>
          <p:nvPr/>
        </p:nvSpPr>
        <p:spPr>
          <a:xfrm rot="21600000">
            <a:off x="6106657" y="883010"/>
            <a:ext cx="5849257" cy="5406230"/>
          </a:xfrm>
          <a:custGeom>
            <a:avLst/>
            <a:gdLst>
              <a:gd name="connsiteX0" fmla="*/ 0 w 5807450"/>
              <a:gd name="connsiteY0" fmla="*/ 0 h 5406230"/>
              <a:gd name="connsiteX1" fmla="*/ 3100502 w 5807450"/>
              <a:gd name="connsiteY1" fmla="*/ 0 h 5406230"/>
              <a:gd name="connsiteX2" fmla="*/ 3100502 w 5807450"/>
              <a:gd name="connsiteY2" fmla="*/ 3559 h 5406230"/>
              <a:gd name="connsiteX3" fmla="*/ 5807450 w 5807450"/>
              <a:gd name="connsiteY3" fmla="*/ 5406230 h 5406230"/>
              <a:gd name="connsiteX4" fmla="*/ 0 w 5807450"/>
              <a:gd name="connsiteY4" fmla="*/ 5406230 h 540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450" h="5406230">
                <a:moveTo>
                  <a:pt x="0" y="0"/>
                </a:moveTo>
                <a:lnTo>
                  <a:pt x="3100502" y="0"/>
                </a:lnTo>
                <a:lnTo>
                  <a:pt x="3100502" y="3559"/>
                </a:lnTo>
                <a:lnTo>
                  <a:pt x="5807450" y="5406230"/>
                </a:lnTo>
                <a:lnTo>
                  <a:pt x="0" y="540623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49914" t="-46" r="-15966" b="-67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2" grpId="0" animBg="1"/>
      <p:bldP spid="33" grpId="0" animBg="1"/>
      <p:bldP spid="37" grpId="0"/>
      <p:bldP spid="38" grpId="0"/>
      <p:bldP spid="39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8244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Aktuell gültige Hilfsmittelbestimmungen </a:t>
            </a:r>
            <a:r>
              <a:rPr lang="de-DE" dirty="0"/>
              <a:t>beachten</a:t>
            </a:r>
            <a:r>
              <a:rPr lang="de-DE" dirty="0" smtClean="0"/>
              <a:t>! 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Zulässig sind nur: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VSV-Grundwerk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Netzunabhängiger, nicht programmierbarer Taschenrechner ohne Kommunikationsmöglichkeiten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Formelsammlung</a:t>
            </a:r>
            <a:endParaRPr lang="de-DE" dirty="0"/>
          </a:p>
        </p:txBody>
      </p:sp>
      <p:grpSp>
        <p:nvGrpSpPr>
          <p:cNvPr id="8" name="Group 1025">
            <a:extLst>
              <a:ext uri="{FF2B5EF4-FFF2-40B4-BE49-F238E27FC236}">
                <a16:creationId xmlns:a16="http://schemas.microsoft.com/office/drawing/2014/main" id="{362475CB-01FB-4827-AD6A-6488998D3E53}"/>
              </a:ext>
            </a:extLst>
          </p:cNvPr>
          <p:cNvGrpSpPr/>
          <p:nvPr/>
        </p:nvGrpSpPr>
        <p:grpSpPr>
          <a:xfrm>
            <a:off x="2487764" y="2736770"/>
            <a:ext cx="722814" cy="778971"/>
            <a:chOff x="4683125" y="2236788"/>
            <a:chExt cx="633413" cy="682624"/>
          </a:xfrm>
          <a:solidFill>
            <a:schemeClr val="accent1"/>
          </a:solidFill>
        </p:grpSpPr>
        <p:sp>
          <p:nvSpPr>
            <p:cNvPr id="9" name="Freeform 61">
              <a:extLst>
                <a:ext uri="{FF2B5EF4-FFF2-40B4-BE49-F238E27FC236}">
                  <a16:creationId xmlns:a16="http://schemas.microsoft.com/office/drawing/2014/main" id="{DE761DF8-C6D8-4B3F-9E9A-34BC61F99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375" y="2236788"/>
              <a:ext cx="193675" cy="682624"/>
            </a:xfrm>
            <a:custGeom>
              <a:avLst/>
              <a:gdLst>
                <a:gd name="T0" fmla="*/ 0 w 51"/>
                <a:gd name="T1" fmla="*/ 179 h 179"/>
                <a:gd name="T2" fmla="*/ 51 w 51"/>
                <a:gd name="T3" fmla="*/ 179 h 179"/>
                <a:gd name="T4" fmla="*/ 51 w 51"/>
                <a:gd name="T5" fmla="*/ 0 h 179"/>
                <a:gd name="T6" fmla="*/ 0 w 51"/>
                <a:gd name="T7" fmla="*/ 0 h 179"/>
                <a:gd name="T8" fmla="*/ 0 w 51"/>
                <a:gd name="T9" fmla="*/ 179 h 179"/>
                <a:gd name="T10" fmla="*/ 6 w 51"/>
                <a:gd name="T11" fmla="*/ 13 h 179"/>
                <a:gd name="T12" fmla="*/ 44 w 51"/>
                <a:gd name="T13" fmla="*/ 13 h 179"/>
                <a:gd name="T14" fmla="*/ 44 w 51"/>
                <a:gd name="T15" fmla="*/ 83 h 179"/>
                <a:gd name="T16" fmla="*/ 6 w 51"/>
                <a:gd name="T17" fmla="*/ 83 h 179"/>
                <a:gd name="T18" fmla="*/ 6 w 51"/>
                <a:gd name="T19" fmla="*/ 13 h 179"/>
                <a:gd name="T20" fmla="*/ 25 w 51"/>
                <a:gd name="T21" fmla="*/ 125 h 179"/>
                <a:gd name="T22" fmla="*/ 44 w 51"/>
                <a:gd name="T23" fmla="*/ 144 h 179"/>
                <a:gd name="T24" fmla="*/ 25 w 51"/>
                <a:gd name="T25" fmla="*/ 163 h 179"/>
                <a:gd name="T26" fmla="*/ 6 w 51"/>
                <a:gd name="T27" fmla="*/ 144 h 179"/>
                <a:gd name="T28" fmla="*/ 25 w 51"/>
                <a:gd name="T29" fmla="*/ 125 h 179"/>
                <a:gd name="T30" fmla="*/ 25 w 51"/>
                <a:gd name="T31" fmla="*/ 125 h 179"/>
                <a:gd name="T32" fmla="*/ 25 w 51"/>
                <a:gd name="T33" fmla="*/ 12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179">
                  <a:moveTo>
                    <a:pt x="0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  <a:moveTo>
                    <a:pt x="6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6" y="83"/>
                    <a:pt x="6" y="83"/>
                    <a:pt x="6" y="83"/>
                  </a:cubicBezTo>
                  <a:lnTo>
                    <a:pt x="6" y="13"/>
                  </a:lnTo>
                  <a:close/>
                  <a:moveTo>
                    <a:pt x="25" y="125"/>
                  </a:moveTo>
                  <a:cubicBezTo>
                    <a:pt x="36" y="125"/>
                    <a:pt x="44" y="133"/>
                    <a:pt x="44" y="144"/>
                  </a:cubicBezTo>
                  <a:cubicBezTo>
                    <a:pt x="44" y="155"/>
                    <a:pt x="36" y="163"/>
                    <a:pt x="25" y="163"/>
                  </a:cubicBezTo>
                  <a:cubicBezTo>
                    <a:pt x="15" y="163"/>
                    <a:pt x="6" y="155"/>
                    <a:pt x="6" y="144"/>
                  </a:cubicBezTo>
                  <a:cubicBezTo>
                    <a:pt x="6" y="133"/>
                    <a:pt x="15" y="125"/>
                    <a:pt x="25" y="125"/>
                  </a:cubicBezTo>
                  <a:close/>
                  <a:moveTo>
                    <a:pt x="25" y="125"/>
                  </a:moveTo>
                  <a:cubicBezTo>
                    <a:pt x="25" y="125"/>
                    <a:pt x="25" y="125"/>
                    <a:pt x="2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2">
              <a:extLst>
                <a:ext uri="{FF2B5EF4-FFF2-40B4-BE49-F238E27FC236}">
                  <a16:creationId xmlns:a16="http://schemas.microsoft.com/office/drawing/2014/main" id="{EBEAC4CA-6678-4F17-A0F5-6D6374874C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2863" y="2236788"/>
              <a:ext cx="193675" cy="682624"/>
            </a:xfrm>
            <a:custGeom>
              <a:avLst/>
              <a:gdLst>
                <a:gd name="T0" fmla="*/ 0 w 51"/>
                <a:gd name="T1" fmla="*/ 0 h 179"/>
                <a:gd name="T2" fmla="*/ 0 w 51"/>
                <a:gd name="T3" fmla="*/ 179 h 179"/>
                <a:gd name="T4" fmla="*/ 51 w 51"/>
                <a:gd name="T5" fmla="*/ 179 h 179"/>
                <a:gd name="T6" fmla="*/ 51 w 51"/>
                <a:gd name="T7" fmla="*/ 0 h 179"/>
                <a:gd name="T8" fmla="*/ 0 w 51"/>
                <a:gd name="T9" fmla="*/ 0 h 179"/>
                <a:gd name="T10" fmla="*/ 26 w 51"/>
                <a:gd name="T11" fmla="*/ 163 h 179"/>
                <a:gd name="T12" fmla="*/ 7 w 51"/>
                <a:gd name="T13" fmla="*/ 144 h 179"/>
                <a:gd name="T14" fmla="*/ 26 w 51"/>
                <a:gd name="T15" fmla="*/ 125 h 179"/>
                <a:gd name="T16" fmla="*/ 45 w 51"/>
                <a:gd name="T17" fmla="*/ 144 h 179"/>
                <a:gd name="T18" fmla="*/ 26 w 51"/>
                <a:gd name="T19" fmla="*/ 163 h 179"/>
                <a:gd name="T20" fmla="*/ 45 w 51"/>
                <a:gd name="T21" fmla="*/ 83 h 179"/>
                <a:gd name="T22" fmla="*/ 7 w 51"/>
                <a:gd name="T23" fmla="*/ 83 h 179"/>
                <a:gd name="T24" fmla="*/ 7 w 51"/>
                <a:gd name="T25" fmla="*/ 13 h 179"/>
                <a:gd name="T26" fmla="*/ 45 w 51"/>
                <a:gd name="T27" fmla="*/ 13 h 179"/>
                <a:gd name="T28" fmla="*/ 45 w 51"/>
                <a:gd name="T29" fmla="*/ 83 h 179"/>
                <a:gd name="T30" fmla="*/ 45 w 51"/>
                <a:gd name="T31" fmla="*/ 83 h 179"/>
                <a:gd name="T32" fmla="*/ 45 w 51"/>
                <a:gd name="T33" fmla="*/ 8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179">
                  <a:moveTo>
                    <a:pt x="0" y="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51" y="179"/>
                    <a:pt x="51" y="179"/>
                    <a:pt x="51" y="17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  <a:moveTo>
                    <a:pt x="26" y="163"/>
                  </a:moveTo>
                  <a:cubicBezTo>
                    <a:pt x="15" y="163"/>
                    <a:pt x="7" y="155"/>
                    <a:pt x="7" y="144"/>
                  </a:cubicBezTo>
                  <a:cubicBezTo>
                    <a:pt x="7" y="133"/>
                    <a:pt x="15" y="125"/>
                    <a:pt x="26" y="125"/>
                  </a:cubicBezTo>
                  <a:cubicBezTo>
                    <a:pt x="36" y="125"/>
                    <a:pt x="45" y="133"/>
                    <a:pt x="45" y="144"/>
                  </a:cubicBezTo>
                  <a:cubicBezTo>
                    <a:pt x="45" y="155"/>
                    <a:pt x="36" y="163"/>
                    <a:pt x="26" y="163"/>
                  </a:cubicBezTo>
                  <a:close/>
                  <a:moveTo>
                    <a:pt x="45" y="83"/>
                  </a:moveTo>
                  <a:cubicBezTo>
                    <a:pt x="7" y="83"/>
                    <a:pt x="7" y="83"/>
                    <a:pt x="7" y="8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45" y="13"/>
                    <a:pt x="45" y="13"/>
                    <a:pt x="45" y="13"/>
                  </a:cubicBezTo>
                  <a:lnTo>
                    <a:pt x="45" y="83"/>
                  </a:lnTo>
                  <a:close/>
                  <a:moveTo>
                    <a:pt x="45" y="83"/>
                  </a:moveTo>
                  <a:cubicBezTo>
                    <a:pt x="45" y="83"/>
                    <a:pt x="45" y="83"/>
                    <a:pt x="45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3">
              <a:extLst>
                <a:ext uri="{FF2B5EF4-FFF2-40B4-BE49-F238E27FC236}">
                  <a16:creationId xmlns:a16="http://schemas.microsoft.com/office/drawing/2014/main" id="{04D64A47-0A45-403B-A6F0-797BD7D01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125" y="2236788"/>
              <a:ext cx="195263" cy="682624"/>
            </a:xfrm>
            <a:custGeom>
              <a:avLst/>
              <a:gdLst>
                <a:gd name="T0" fmla="*/ 0 w 51"/>
                <a:gd name="T1" fmla="*/ 179 h 179"/>
                <a:gd name="T2" fmla="*/ 51 w 51"/>
                <a:gd name="T3" fmla="*/ 179 h 179"/>
                <a:gd name="T4" fmla="*/ 51 w 51"/>
                <a:gd name="T5" fmla="*/ 0 h 179"/>
                <a:gd name="T6" fmla="*/ 0 w 51"/>
                <a:gd name="T7" fmla="*/ 0 h 179"/>
                <a:gd name="T8" fmla="*/ 0 w 51"/>
                <a:gd name="T9" fmla="*/ 179 h 179"/>
                <a:gd name="T10" fmla="*/ 6 w 51"/>
                <a:gd name="T11" fmla="*/ 13 h 179"/>
                <a:gd name="T12" fmla="*/ 45 w 51"/>
                <a:gd name="T13" fmla="*/ 13 h 179"/>
                <a:gd name="T14" fmla="*/ 45 w 51"/>
                <a:gd name="T15" fmla="*/ 83 h 179"/>
                <a:gd name="T16" fmla="*/ 6 w 51"/>
                <a:gd name="T17" fmla="*/ 83 h 179"/>
                <a:gd name="T18" fmla="*/ 6 w 51"/>
                <a:gd name="T19" fmla="*/ 13 h 179"/>
                <a:gd name="T20" fmla="*/ 26 w 51"/>
                <a:gd name="T21" fmla="*/ 125 h 179"/>
                <a:gd name="T22" fmla="*/ 45 w 51"/>
                <a:gd name="T23" fmla="*/ 144 h 179"/>
                <a:gd name="T24" fmla="*/ 26 w 51"/>
                <a:gd name="T25" fmla="*/ 163 h 179"/>
                <a:gd name="T26" fmla="*/ 6 w 51"/>
                <a:gd name="T27" fmla="*/ 144 h 179"/>
                <a:gd name="T28" fmla="*/ 26 w 51"/>
                <a:gd name="T29" fmla="*/ 125 h 179"/>
                <a:gd name="T30" fmla="*/ 26 w 51"/>
                <a:gd name="T31" fmla="*/ 125 h 179"/>
                <a:gd name="T32" fmla="*/ 26 w 51"/>
                <a:gd name="T33" fmla="*/ 12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179">
                  <a:moveTo>
                    <a:pt x="0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"/>
                  </a:lnTo>
                  <a:close/>
                  <a:moveTo>
                    <a:pt x="6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6" y="83"/>
                    <a:pt x="6" y="83"/>
                    <a:pt x="6" y="83"/>
                  </a:cubicBezTo>
                  <a:lnTo>
                    <a:pt x="6" y="13"/>
                  </a:lnTo>
                  <a:close/>
                  <a:moveTo>
                    <a:pt x="26" y="125"/>
                  </a:moveTo>
                  <a:cubicBezTo>
                    <a:pt x="36" y="125"/>
                    <a:pt x="45" y="133"/>
                    <a:pt x="45" y="144"/>
                  </a:cubicBezTo>
                  <a:cubicBezTo>
                    <a:pt x="45" y="155"/>
                    <a:pt x="36" y="163"/>
                    <a:pt x="26" y="163"/>
                  </a:cubicBezTo>
                  <a:cubicBezTo>
                    <a:pt x="15" y="163"/>
                    <a:pt x="6" y="155"/>
                    <a:pt x="6" y="144"/>
                  </a:cubicBezTo>
                  <a:cubicBezTo>
                    <a:pt x="6" y="133"/>
                    <a:pt x="15" y="125"/>
                    <a:pt x="26" y="125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57F60F2-A27C-4356-B2F2-34D94C093B54}"/>
              </a:ext>
            </a:extLst>
          </p:cNvPr>
          <p:cNvGrpSpPr/>
          <p:nvPr/>
        </p:nvGrpSpPr>
        <p:grpSpPr bwMode="gray">
          <a:xfrm>
            <a:off x="9570154" y="3256775"/>
            <a:ext cx="941760" cy="835943"/>
            <a:chOff x="7764463" y="3400425"/>
            <a:chExt cx="423863" cy="376237"/>
          </a:xfrm>
          <a:solidFill>
            <a:schemeClr val="tx2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6F8E9C-6CA6-4D69-9E10-0E73BAF43AA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64463" y="3508375"/>
              <a:ext cx="269875" cy="268287"/>
            </a:xfrm>
            <a:custGeom>
              <a:avLst/>
              <a:gdLst>
                <a:gd name="T0" fmla="*/ 150 w 176"/>
                <a:gd name="T1" fmla="*/ 102 h 176"/>
                <a:gd name="T2" fmla="*/ 174 w 176"/>
                <a:gd name="T3" fmla="*/ 106 h 176"/>
                <a:gd name="T4" fmla="*/ 174 w 176"/>
                <a:gd name="T5" fmla="*/ 71 h 176"/>
                <a:gd name="T6" fmla="*/ 150 w 176"/>
                <a:gd name="T7" fmla="*/ 74 h 176"/>
                <a:gd name="T8" fmla="*/ 146 w 176"/>
                <a:gd name="T9" fmla="*/ 64 h 176"/>
                <a:gd name="T10" fmla="*/ 142 w 176"/>
                <a:gd name="T11" fmla="*/ 55 h 176"/>
                <a:gd name="T12" fmla="*/ 161 w 176"/>
                <a:gd name="T13" fmla="*/ 40 h 176"/>
                <a:gd name="T14" fmla="*/ 136 w 176"/>
                <a:gd name="T15" fmla="*/ 15 h 176"/>
                <a:gd name="T16" fmla="*/ 122 w 176"/>
                <a:gd name="T17" fmla="*/ 35 h 176"/>
                <a:gd name="T18" fmla="*/ 112 w 176"/>
                <a:gd name="T19" fmla="*/ 31 h 176"/>
                <a:gd name="T20" fmla="*/ 102 w 176"/>
                <a:gd name="T21" fmla="*/ 27 h 176"/>
                <a:gd name="T22" fmla="*/ 106 w 176"/>
                <a:gd name="T23" fmla="*/ 2 h 176"/>
                <a:gd name="T24" fmla="*/ 71 w 176"/>
                <a:gd name="T25" fmla="*/ 2 h 176"/>
                <a:gd name="T26" fmla="*/ 74 w 176"/>
                <a:gd name="T27" fmla="*/ 26 h 176"/>
                <a:gd name="T28" fmla="*/ 64 w 176"/>
                <a:gd name="T29" fmla="*/ 31 h 176"/>
                <a:gd name="T30" fmla="*/ 55 w 176"/>
                <a:gd name="T31" fmla="*/ 35 h 176"/>
                <a:gd name="T32" fmla="*/ 40 w 176"/>
                <a:gd name="T33" fmla="*/ 15 h 176"/>
                <a:gd name="T34" fmla="*/ 15 w 176"/>
                <a:gd name="T35" fmla="*/ 40 h 176"/>
                <a:gd name="T36" fmla="*/ 35 w 176"/>
                <a:gd name="T37" fmla="*/ 54 h 176"/>
                <a:gd name="T38" fmla="*/ 31 w 176"/>
                <a:gd name="T39" fmla="*/ 64 h 176"/>
                <a:gd name="T40" fmla="*/ 27 w 176"/>
                <a:gd name="T41" fmla="*/ 74 h 176"/>
                <a:gd name="T42" fmla="*/ 2 w 176"/>
                <a:gd name="T43" fmla="*/ 70 h 176"/>
                <a:gd name="T44" fmla="*/ 2 w 176"/>
                <a:gd name="T45" fmla="*/ 105 h 176"/>
                <a:gd name="T46" fmla="*/ 27 w 176"/>
                <a:gd name="T47" fmla="*/ 102 h 176"/>
                <a:gd name="T48" fmla="*/ 31 w 176"/>
                <a:gd name="T49" fmla="*/ 112 h 176"/>
                <a:gd name="T50" fmla="*/ 35 w 176"/>
                <a:gd name="T51" fmla="*/ 121 h 176"/>
                <a:gd name="T52" fmla="*/ 15 w 176"/>
                <a:gd name="T53" fmla="*/ 136 h 176"/>
                <a:gd name="T54" fmla="*/ 40 w 176"/>
                <a:gd name="T55" fmla="*/ 161 h 176"/>
                <a:gd name="T56" fmla="*/ 55 w 176"/>
                <a:gd name="T57" fmla="*/ 141 h 176"/>
                <a:gd name="T58" fmla="*/ 64 w 176"/>
                <a:gd name="T59" fmla="*/ 145 h 176"/>
                <a:gd name="T60" fmla="*/ 74 w 176"/>
                <a:gd name="T61" fmla="*/ 149 h 176"/>
                <a:gd name="T62" fmla="*/ 70 w 176"/>
                <a:gd name="T63" fmla="*/ 174 h 176"/>
                <a:gd name="T64" fmla="*/ 105 w 176"/>
                <a:gd name="T65" fmla="*/ 174 h 176"/>
                <a:gd name="T66" fmla="*/ 102 w 176"/>
                <a:gd name="T67" fmla="*/ 150 h 176"/>
                <a:gd name="T68" fmla="*/ 112 w 176"/>
                <a:gd name="T69" fmla="*/ 146 h 176"/>
                <a:gd name="T70" fmla="*/ 122 w 176"/>
                <a:gd name="T71" fmla="*/ 142 h 176"/>
                <a:gd name="T72" fmla="*/ 136 w 176"/>
                <a:gd name="T73" fmla="*/ 161 h 176"/>
                <a:gd name="T74" fmla="*/ 161 w 176"/>
                <a:gd name="T75" fmla="*/ 136 h 176"/>
                <a:gd name="T76" fmla="*/ 142 w 176"/>
                <a:gd name="T77" fmla="*/ 122 h 176"/>
                <a:gd name="T78" fmla="*/ 146 w 176"/>
                <a:gd name="T79" fmla="*/ 112 h 176"/>
                <a:gd name="T80" fmla="*/ 150 w 176"/>
                <a:gd name="T81" fmla="*/ 102 h 176"/>
                <a:gd name="T82" fmla="*/ 88 w 176"/>
                <a:gd name="T83" fmla="*/ 123 h 176"/>
                <a:gd name="T84" fmla="*/ 53 w 176"/>
                <a:gd name="T85" fmla="*/ 88 h 176"/>
                <a:gd name="T86" fmla="*/ 88 w 176"/>
                <a:gd name="T87" fmla="*/ 53 h 176"/>
                <a:gd name="T88" fmla="*/ 124 w 176"/>
                <a:gd name="T89" fmla="*/ 88 h 176"/>
                <a:gd name="T90" fmla="*/ 88 w 176"/>
                <a:gd name="T91" fmla="*/ 12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" h="176">
                  <a:moveTo>
                    <a:pt x="150" y="102"/>
                  </a:moveTo>
                  <a:cubicBezTo>
                    <a:pt x="174" y="106"/>
                    <a:pt x="174" y="106"/>
                    <a:pt x="174" y="106"/>
                  </a:cubicBezTo>
                  <a:cubicBezTo>
                    <a:pt x="176" y="94"/>
                    <a:pt x="176" y="82"/>
                    <a:pt x="174" y="71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55" y="30"/>
                    <a:pt x="146" y="22"/>
                    <a:pt x="136" y="15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94" y="0"/>
                    <a:pt x="83" y="0"/>
                    <a:pt x="71" y="2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0" y="22"/>
                    <a:pt x="22" y="30"/>
                    <a:pt x="15" y="40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82"/>
                    <a:pt x="0" y="94"/>
                    <a:pt x="2" y="105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22" y="146"/>
                    <a:pt x="30" y="154"/>
                    <a:pt x="40" y="16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82" y="176"/>
                    <a:pt x="94" y="176"/>
                    <a:pt x="105" y="174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46" y="154"/>
                    <a:pt x="155" y="146"/>
                    <a:pt x="161" y="136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6" y="112"/>
                    <a:pt x="146" y="112"/>
                    <a:pt x="146" y="112"/>
                  </a:cubicBezTo>
                  <a:lnTo>
                    <a:pt x="150" y="102"/>
                  </a:lnTo>
                  <a:close/>
                  <a:moveTo>
                    <a:pt x="88" y="123"/>
                  </a:moveTo>
                  <a:cubicBezTo>
                    <a:pt x="69" y="123"/>
                    <a:pt x="53" y="108"/>
                    <a:pt x="53" y="88"/>
                  </a:cubicBezTo>
                  <a:cubicBezTo>
                    <a:pt x="53" y="68"/>
                    <a:pt x="69" y="53"/>
                    <a:pt x="88" y="53"/>
                  </a:cubicBezTo>
                  <a:cubicBezTo>
                    <a:pt x="108" y="53"/>
                    <a:pt x="124" y="68"/>
                    <a:pt x="124" y="88"/>
                  </a:cubicBezTo>
                  <a:cubicBezTo>
                    <a:pt x="124" y="108"/>
                    <a:pt x="108" y="123"/>
                    <a:pt x="88" y="1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522C458-5476-45B0-AC97-991910BDFAC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021638" y="3492500"/>
              <a:ext cx="166688" cy="166687"/>
            </a:xfrm>
            <a:custGeom>
              <a:avLst/>
              <a:gdLst>
                <a:gd name="T0" fmla="*/ 94 w 109"/>
                <a:gd name="T1" fmla="*/ 56 h 109"/>
                <a:gd name="T2" fmla="*/ 109 w 109"/>
                <a:gd name="T3" fmla="*/ 55 h 109"/>
                <a:gd name="T4" fmla="*/ 105 w 109"/>
                <a:gd name="T5" fmla="*/ 33 h 109"/>
                <a:gd name="T6" fmla="*/ 91 w 109"/>
                <a:gd name="T7" fmla="*/ 38 h 109"/>
                <a:gd name="T8" fmla="*/ 87 w 109"/>
                <a:gd name="T9" fmla="*/ 33 h 109"/>
                <a:gd name="T10" fmla="*/ 84 w 109"/>
                <a:gd name="T11" fmla="*/ 27 h 109"/>
                <a:gd name="T12" fmla="*/ 94 w 109"/>
                <a:gd name="T13" fmla="*/ 16 h 109"/>
                <a:gd name="T14" fmla="*/ 76 w 109"/>
                <a:gd name="T15" fmla="*/ 4 h 109"/>
                <a:gd name="T16" fmla="*/ 69 w 109"/>
                <a:gd name="T17" fmla="*/ 17 h 109"/>
                <a:gd name="T18" fmla="*/ 63 w 109"/>
                <a:gd name="T19" fmla="*/ 16 h 109"/>
                <a:gd name="T20" fmla="*/ 56 w 109"/>
                <a:gd name="T21" fmla="*/ 15 h 109"/>
                <a:gd name="T22" fmla="*/ 55 w 109"/>
                <a:gd name="T23" fmla="*/ 0 h 109"/>
                <a:gd name="T24" fmla="*/ 34 w 109"/>
                <a:gd name="T25" fmla="*/ 4 h 109"/>
                <a:gd name="T26" fmla="*/ 39 w 109"/>
                <a:gd name="T27" fmla="*/ 18 h 109"/>
                <a:gd name="T28" fmla="*/ 33 w 109"/>
                <a:gd name="T29" fmla="*/ 22 h 109"/>
                <a:gd name="T30" fmla="*/ 28 w 109"/>
                <a:gd name="T31" fmla="*/ 25 h 109"/>
                <a:gd name="T32" fmla="*/ 16 w 109"/>
                <a:gd name="T33" fmla="*/ 15 h 109"/>
                <a:gd name="T34" fmla="*/ 4 w 109"/>
                <a:gd name="T35" fmla="*/ 33 h 109"/>
                <a:gd name="T36" fmla="*/ 18 w 109"/>
                <a:gd name="T37" fmla="*/ 40 h 109"/>
                <a:gd name="T38" fmla="*/ 17 w 109"/>
                <a:gd name="T39" fmla="*/ 46 h 109"/>
                <a:gd name="T40" fmla="*/ 15 w 109"/>
                <a:gd name="T41" fmla="*/ 53 h 109"/>
                <a:gd name="T42" fmla="*/ 0 w 109"/>
                <a:gd name="T43" fmla="*/ 54 h 109"/>
                <a:gd name="T44" fmla="*/ 4 w 109"/>
                <a:gd name="T45" fmla="*/ 75 h 109"/>
                <a:gd name="T46" fmla="*/ 19 w 109"/>
                <a:gd name="T47" fmla="*/ 70 h 109"/>
                <a:gd name="T48" fmla="*/ 22 w 109"/>
                <a:gd name="T49" fmla="*/ 76 h 109"/>
                <a:gd name="T50" fmla="*/ 26 w 109"/>
                <a:gd name="T51" fmla="*/ 81 h 109"/>
                <a:gd name="T52" fmla="*/ 16 w 109"/>
                <a:gd name="T53" fmla="*/ 92 h 109"/>
                <a:gd name="T54" fmla="*/ 34 w 109"/>
                <a:gd name="T55" fmla="*/ 105 h 109"/>
                <a:gd name="T56" fmla="*/ 40 w 109"/>
                <a:gd name="T57" fmla="*/ 91 h 109"/>
                <a:gd name="T58" fmla="*/ 47 w 109"/>
                <a:gd name="T59" fmla="*/ 92 h 109"/>
                <a:gd name="T60" fmla="*/ 53 w 109"/>
                <a:gd name="T61" fmla="*/ 94 h 109"/>
                <a:gd name="T62" fmla="*/ 54 w 109"/>
                <a:gd name="T63" fmla="*/ 109 h 109"/>
                <a:gd name="T64" fmla="*/ 76 w 109"/>
                <a:gd name="T65" fmla="*/ 105 h 109"/>
                <a:gd name="T66" fmla="*/ 71 w 109"/>
                <a:gd name="T67" fmla="*/ 90 h 109"/>
                <a:gd name="T68" fmla="*/ 76 w 109"/>
                <a:gd name="T69" fmla="*/ 87 h 109"/>
                <a:gd name="T70" fmla="*/ 82 w 109"/>
                <a:gd name="T71" fmla="*/ 83 h 109"/>
                <a:gd name="T72" fmla="*/ 93 w 109"/>
                <a:gd name="T73" fmla="*/ 93 h 109"/>
                <a:gd name="T74" fmla="*/ 105 w 109"/>
                <a:gd name="T75" fmla="*/ 75 h 109"/>
                <a:gd name="T76" fmla="*/ 91 w 109"/>
                <a:gd name="T77" fmla="*/ 69 h 109"/>
                <a:gd name="T78" fmla="*/ 93 w 109"/>
                <a:gd name="T79" fmla="*/ 62 h 109"/>
                <a:gd name="T80" fmla="*/ 94 w 109"/>
                <a:gd name="T81" fmla="*/ 56 h 109"/>
                <a:gd name="T82" fmla="*/ 59 w 109"/>
                <a:gd name="T83" fmla="*/ 76 h 109"/>
                <a:gd name="T84" fmla="*/ 33 w 109"/>
                <a:gd name="T85" fmla="*/ 58 h 109"/>
                <a:gd name="T86" fmla="*/ 50 w 109"/>
                <a:gd name="T87" fmla="*/ 33 h 109"/>
                <a:gd name="T88" fmla="*/ 76 w 109"/>
                <a:gd name="T89" fmla="*/ 50 h 109"/>
                <a:gd name="T90" fmla="*/ 59 w 109"/>
                <a:gd name="T91" fmla="*/ 7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109">
                  <a:moveTo>
                    <a:pt x="94" y="56"/>
                  </a:moveTo>
                  <a:cubicBezTo>
                    <a:pt x="109" y="55"/>
                    <a:pt x="109" y="55"/>
                    <a:pt x="109" y="55"/>
                  </a:cubicBezTo>
                  <a:cubicBezTo>
                    <a:pt x="109" y="48"/>
                    <a:pt x="108" y="40"/>
                    <a:pt x="105" y="33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88" y="11"/>
                    <a:pt x="82" y="7"/>
                    <a:pt x="76" y="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8" y="0"/>
                    <a:pt x="41" y="1"/>
                    <a:pt x="34" y="4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1" y="20"/>
                    <a:pt x="7" y="27"/>
                    <a:pt x="4" y="3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1" y="68"/>
                    <a:pt x="4" y="7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21" y="98"/>
                    <a:pt x="27" y="102"/>
                    <a:pt x="34" y="105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1" y="109"/>
                    <a:pt x="69" y="108"/>
                    <a:pt x="76" y="105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8" y="88"/>
                    <a:pt x="102" y="82"/>
                    <a:pt x="105" y="75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3" y="62"/>
                    <a:pt x="93" y="62"/>
                    <a:pt x="93" y="62"/>
                  </a:cubicBezTo>
                  <a:lnTo>
                    <a:pt x="94" y="56"/>
                  </a:lnTo>
                  <a:close/>
                  <a:moveTo>
                    <a:pt x="59" y="76"/>
                  </a:moveTo>
                  <a:cubicBezTo>
                    <a:pt x="47" y="78"/>
                    <a:pt x="35" y="70"/>
                    <a:pt x="33" y="58"/>
                  </a:cubicBezTo>
                  <a:cubicBezTo>
                    <a:pt x="31" y="46"/>
                    <a:pt x="38" y="35"/>
                    <a:pt x="50" y="33"/>
                  </a:cubicBezTo>
                  <a:cubicBezTo>
                    <a:pt x="62" y="30"/>
                    <a:pt x="74" y="38"/>
                    <a:pt x="76" y="50"/>
                  </a:cubicBezTo>
                  <a:cubicBezTo>
                    <a:pt x="79" y="62"/>
                    <a:pt x="71" y="74"/>
                    <a:pt x="59" y="7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30F0A5D-BCCD-41D5-9F60-D82776EBF3B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29563" y="3400425"/>
              <a:ext cx="120650" cy="120650"/>
            </a:xfrm>
            <a:custGeom>
              <a:avLst/>
              <a:gdLst>
                <a:gd name="T0" fmla="*/ 63 w 79"/>
                <a:gd name="T1" fmla="*/ 55 h 79"/>
                <a:gd name="T2" fmla="*/ 73 w 79"/>
                <a:gd name="T3" fmla="*/ 61 h 79"/>
                <a:gd name="T4" fmla="*/ 79 w 79"/>
                <a:gd name="T5" fmla="*/ 46 h 79"/>
                <a:gd name="T6" fmla="*/ 68 w 79"/>
                <a:gd name="T7" fmla="*/ 43 h 79"/>
                <a:gd name="T8" fmla="*/ 68 w 79"/>
                <a:gd name="T9" fmla="*/ 38 h 79"/>
                <a:gd name="T10" fmla="*/ 67 w 79"/>
                <a:gd name="T11" fmla="*/ 34 h 79"/>
                <a:gd name="T12" fmla="*/ 78 w 79"/>
                <a:gd name="T13" fmla="*/ 31 h 79"/>
                <a:gd name="T14" fmla="*/ 72 w 79"/>
                <a:gd name="T15" fmla="*/ 16 h 79"/>
                <a:gd name="T16" fmla="*/ 62 w 79"/>
                <a:gd name="T17" fmla="*/ 22 h 79"/>
                <a:gd name="T18" fmla="*/ 59 w 79"/>
                <a:gd name="T19" fmla="*/ 18 h 79"/>
                <a:gd name="T20" fmla="*/ 55 w 79"/>
                <a:gd name="T21" fmla="*/ 15 h 79"/>
                <a:gd name="T22" fmla="*/ 61 w 79"/>
                <a:gd name="T23" fmla="*/ 5 h 79"/>
                <a:gd name="T24" fmla="*/ 46 w 79"/>
                <a:gd name="T25" fmla="*/ 0 h 79"/>
                <a:gd name="T26" fmla="*/ 43 w 79"/>
                <a:gd name="T27" fmla="*/ 10 h 79"/>
                <a:gd name="T28" fmla="*/ 38 w 79"/>
                <a:gd name="T29" fmla="*/ 11 h 79"/>
                <a:gd name="T30" fmla="*/ 34 w 79"/>
                <a:gd name="T31" fmla="*/ 11 h 79"/>
                <a:gd name="T32" fmla="*/ 30 w 79"/>
                <a:gd name="T33" fmla="*/ 0 h 79"/>
                <a:gd name="T34" fmla="*/ 16 w 79"/>
                <a:gd name="T35" fmla="*/ 6 h 79"/>
                <a:gd name="T36" fmla="*/ 22 w 79"/>
                <a:gd name="T37" fmla="*/ 16 h 79"/>
                <a:gd name="T38" fmla="*/ 18 w 79"/>
                <a:gd name="T39" fmla="*/ 19 h 79"/>
                <a:gd name="T40" fmla="*/ 15 w 79"/>
                <a:gd name="T41" fmla="*/ 23 h 79"/>
                <a:gd name="T42" fmla="*/ 5 w 79"/>
                <a:gd name="T43" fmla="*/ 17 h 79"/>
                <a:gd name="T44" fmla="*/ 0 w 79"/>
                <a:gd name="T45" fmla="*/ 32 h 79"/>
                <a:gd name="T46" fmla="*/ 10 w 79"/>
                <a:gd name="T47" fmla="*/ 35 h 79"/>
                <a:gd name="T48" fmla="*/ 11 w 79"/>
                <a:gd name="T49" fmla="*/ 40 h 79"/>
                <a:gd name="T50" fmla="*/ 11 w 79"/>
                <a:gd name="T51" fmla="*/ 45 h 79"/>
                <a:gd name="T52" fmla="*/ 0 w 79"/>
                <a:gd name="T53" fmla="*/ 48 h 79"/>
                <a:gd name="T54" fmla="*/ 6 w 79"/>
                <a:gd name="T55" fmla="*/ 62 h 79"/>
                <a:gd name="T56" fmla="*/ 16 w 79"/>
                <a:gd name="T57" fmla="*/ 56 h 79"/>
                <a:gd name="T58" fmla="*/ 19 w 79"/>
                <a:gd name="T59" fmla="*/ 60 h 79"/>
                <a:gd name="T60" fmla="*/ 23 w 79"/>
                <a:gd name="T61" fmla="*/ 63 h 79"/>
                <a:gd name="T62" fmla="*/ 17 w 79"/>
                <a:gd name="T63" fmla="*/ 73 h 79"/>
                <a:gd name="T64" fmla="*/ 32 w 79"/>
                <a:gd name="T65" fmla="*/ 79 h 79"/>
                <a:gd name="T66" fmla="*/ 35 w 79"/>
                <a:gd name="T67" fmla="*/ 68 h 79"/>
                <a:gd name="T68" fmla="*/ 40 w 79"/>
                <a:gd name="T69" fmla="*/ 68 h 79"/>
                <a:gd name="T70" fmla="*/ 45 w 79"/>
                <a:gd name="T71" fmla="*/ 68 h 79"/>
                <a:gd name="T72" fmla="*/ 48 w 79"/>
                <a:gd name="T73" fmla="*/ 78 h 79"/>
                <a:gd name="T74" fmla="*/ 62 w 79"/>
                <a:gd name="T75" fmla="*/ 72 h 79"/>
                <a:gd name="T76" fmla="*/ 56 w 79"/>
                <a:gd name="T77" fmla="*/ 62 h 79"/>
                <a:gd name="T78" fmla="*/ 60 w 79"/>
                <a:gd name="T79" fmla="*/ 59 h 79"/>
                <a:gd name="T80" fmla="*/ 63 w 79"/>
                <a:gd name="T81" fmla="*/ 55 h 79"/>
                <a:gd name="T82" fmla="*/ 33 w 79"/>
                <a:gd name="T83" fmla="*/ 54 h 79"/>
                <a:gd name="T84" fmla="*/ 24 w 79"/>
                <a:gd name="T85" fmla="*/ 33 h 79"/>
                <a:gd name="T86" fmla="*/ 45 w 79"/>
                <a:gd name="T87" fmla="*/ 24 h 79"/>
                <a:gd name="T88" fmla="*/ 54 w 79"/>
                <a:gd name="T89" fmla="*/ 45 h 79"/>
                <a:gd name="T90" fmla="*/ 33 w 79"/>
                <a:gd name="T91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" h="79">
                  <a:moveTo>
                    <a:pt x="63" y="55"/>
                  </a:moveTo>
                  <a:cubicBezTo>
                    <a:pt x="73" y="61"/>
                    <a:pt x="73" y="61"/>
                    <a:pt x="73" y="61"/>
                  </a:cubicBezTo>
                  <a:cubicBezTo>
                    <a:pt x="76" y="56"/>
                    <a:pt x="78" y="51"/>
                    <a:pt x="79" y="46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5"/>
                    <a:pt x="75" y="20"/>
                    <a:pt x="72" y="16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1"/>
                    <a:pt x="20" y="3"/>
                    <a:pt x="16" y="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" y="22"/>
                    <a:pt x="0" y="27"/>
                    <a:pt x="0" y="32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53"/>
                    <a:pt x="3" y="58"/>
                    <a:pt x="6" y="62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76"/>
                    <a:pt x="27" y="78"/>
                    <a:pt x="32" y="79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3" y="77"/>
                    <a:pt x="58" y="75"/>
                    <a:pt x="62" y="7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0" y="59"/>
                    <a:pt x="60" y="59"/>
                    <a:pt x="60" y="59"/>
                  </a:cubicBezTo>
                  <a:lnTo>
                    <a:pt x="63" y="55"/>
                  </a:lnTo>
                  <a:close/>
                  <a:moveTo>
                    <a:pt x="33" y="54"/>
                  </a:moveTo>
                  <a:cubicBezTo>
                    <a:pt x="25" y="51"/>
                    <a:pt x="21" y="42"/>
                    <a:pt x="24" y="33"/>
                  </a:cubicBezTo>
                  <a:cubicBezTo>
                    <a:pt x="27" y="25"/>
                    <a:pt x="37" y="21"/>
                    <a:pt x="45" y="24"/>
                  </a:cubicBezTo>
                  <a:cubicBezTo>
                    <a:pt x="53" y="27"/>
                    <a:pt x="57" y="37"/>
                    <a:pt x="54" y="45"/>
                  </a:cubicBezTo>
                  <a:cubicBezTo>
                    <a:pt x="51" y="53"/>
                    <a:pt x="42" y="58"/>
                    <a:pt x="33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Freeform 2436">
            <a:extLst>
              <a:ext uri="{FF2B5EF4-FFF2-40B4-BE49-F238E27FC236}">
                <a16:creationId xmlns:a16="http://schemas.microsoft.com/office/drawing/2014/main" id="{8008B413-6508-489B-A4AB-1205A723F8B2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2487764" y="4092718"/>
            <a:ext cx="740115" cy="667041"/>
          </a:xfrm>
          <a:custGeom>
            <a:avLst/>
            <a:gdLst>
              <a:gd name="T0" fmla="*/ 146 w 167"/>
              <a:gd name="T1" fmla="*/ 13 h 151"/>
              <a:gd name="T2" fmla="*/ 129 w 167"/>
              <a:gd name="T3" fmla="*/ 0 h 151"/>
              <a:gd name="T4" fmla="*/ 46 w 167"/>
              <a:gd name="T5" fmla="*/ 0 h 151"/>
              <a:gd name="T6" fmla="*/ 29 w 167"/>
              <a:gd name="T7" fmla="*/ 12 h 151"/>
              <a:gd name="T8" fmla="*/ 2 w 167"/>
              <a:gd name="T9" fmla="*/ 114 h 151"/>
              <a:gd name="T10" fmla="*/ 2 w 167"/>
              <a:gd name="T11" fmla="*/ 130 h 151"/>
              <a:gd name="T12" fmla="*/ 28 w 167"/>
              <a:gd name="T13" fmla="*/ 151 h 151"/>
              <a:gd name="T14" fmla="*/ 74 w 167"/>
              <a:gd name="T15" fmla="*/ 151 h 151"/>
              <a:gd name="T16" fmla="*/ 152 w 167"/>
              <a:gd name="T17" fmla="*/ 151 h 151"/>
              <a:gd name="T18" fmla="*/ 164 w 167"/>
              <a:gd name="T19" fmla="*/ 141 h 151"/>
              <a:gd name="T20" fmla="*/ 160 w 167"/>
              <a:gd name="T21" fmla="*/ 140 h 151"/>
              <a:gd name="T22" fmla="*/ 111 w 167"/>
              <a:gd name="T23" fmla="*/ 140 h 151"/>
              <a:gd name="T24" fmla="*/ 25 w 167"/>
              <a:gd name="T25" fmla="*/ 140 h 151"/>
              <a:gd name="T26" fmla="*/ 19 w 167"/>
              <a:gd name="T27" fmla="*/ 139 h 151"/>
              <a:gd name="T28" fmla="*/ 12 w 167"/>
              <a:gd name="T29" fmla="*/ 116 h 151"/>
              <a:gd name="T30" fmla="*/ 28 w 167"/>
              <a:gd name="T31" fmla="*/ 103 h 151"/>
              <a:gd name="T32" fmla="*/ 157 w 167"/>
              <a:gd name="T33" fmla="*/ 103 h 151"/>
              <a:gd name="T34" fmla="*/ 166 w 167"/>
              <a:gd name="T35" fmla="*/ 92 h 151"/>
              <a:gd name="T36" fmla="*/ 146 w 167"/>
              <a:gd name="T37" fmla="*/ 13 h 151"/>
              <a:gd name="T38" fmla="*/ 115 w 167"/>
              <a:gd name="T39" fmla="*/ 48 h 151"/>
              <a:gd name="T40" fmla="*/ 86 w 167"/>
              <a:gd name="T41" fmla="*/ 48 h 151"/>
              <a:gd name="T42" fmla="*/ 58 w 167"/>
              <a:gd name="T43" fmla="*/ 48 h 151"/>
              <a:gd name="T44" fmla="*/ 52 w 167"/>
              <a:gd name="T45" fmla="*/ 41 h 151"/>
              <a:gd name="T46" fmla="*/ 54 w 167"/>
              <a:gd name="T47" fmla="*/ 35 h 151"/>
              <a:gd name="T48" fmla="*/ 67 w 167"/>
              <a:gd name="T49" fmla="*/ 25 h 151"/>
              <a:gd name="T50" fmla="*/ 110 w 167"/>
              <a:gd name="T51" fmla="*/ 25 h 151"/>
              <a:gd name="T52" fmla="*/ 118 w 167"/>
              <a:gd name="T53" fmla="*/ 31 h 151"/>
              <a:gd name="T54" fmla="*/ 121 w 167"/>
              <a:gd name="T55" fmla="*/ 41 h 151"/>
              <a:gd name="T56" fmla="*/ 115 w 167"/>
              <a:gd name="T57" fmla="*/ 4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7" h="151">
                <a:moveTo>
                  <a:pt x="146" y="13"/>
                </a:moveTo>
                <a:cubicBezTo>
                  <a:pt x="144" y="5"/>
                  <a:pt x="138" y="0"/>
                  <a:pt x="129" y="0"/>
                </a:cubicBezTo>
                <a:cubicBezTo>
                  <a:pt x="101" y="0"/>
                  <a:pt x="73" y="0"/>
                  <a:pt x="46" y="0"/>
                </a:cubicBezTo>
                <a:cubicBezTo>
                  <a:pt x="37" y="0"/>
                  <a:pt x="31" y="4"/>
                  <a:pt x="29" y="12"/>
                </a:cubicBezTo>
                <a:cubicBezTo>
                  <a:pt x="20" y="46"/>
                  <a:pt x="10" y="80"/>
                  <a:pt x="2" y="114"/>
                </a:cubicBezTo>
                <a:cubicBezTo>
                  <a:pt x="0" y="119"/>
                  <a:pt x="1" y="125"/>
                  <a:pt x="2" y="130"/>
                </a:cubicBezTo>
                <a:cubicBezTo>
                  <a:pt x="4" y="144"/>
                  <a:pt x="13" y="151"/>
                  <a:pt x="28" y="151"/>
                </a:cubicBezTo>
                <a:cubicBezTo>
                  <a:pt x="43" y="151"/>
                  <a:pt x="59" y="151"/>
                  <a:pt x="74" y="151"/>
                </a:cubicBezTo>
                <a:cubicBezTo>
                  <a:pt x="100" y="151"/>
                  <a:pt x="126" y="151"/>
                  <a:pt x="152" y="151"/>
                </a:cubicBezTo>
                <a:cubicBezTo>
                  <a:pt x="160" y="151"/>
                  <a:pt x="163" y="149"/>
                  <a:pt x="164" y="141"/>
                </a:cubicBezTo>
                <a:cubicBezTo>
                  <a:pt x="163" y="141"/>
                  <a:pt x="161" y="140"/>
                  <a:pt x="160" y="140"/>
                </a:cubicBezTo>
                <a:cubicBezTo>
                  <a:pt x="144" y="140"/>
                  <a:pt x="127" y="140"/>
                  <a:pt x="111" y="140"/>
                </a:cubicBezTo>
                <a:cubicBezTo>
                  <a:pt x="83" y="140"/>
                  <a:pt x="54" y="140"/>
                  <a:pt x="25" y="140"/>
                </a:cubicBezTo>
                <a:cubicBezTo>
                  <a:pt x="23" y="140"/>
                  <a:pt x="21" y="140"/>
                  <a:pt x="19" y="139"/>
                </a:cubicBezTo>
                <a:cubicBezTo>
                  <a:pt x="13" y="135"/>
                  <a:pt x="10" y="124"/>
                  <a:pt x="12" y="116"/>
                </a:cubicBezTo>
                <a:cubicBezTo>
                  <a:pt x="15" y="106"/>
                  <a:pt x="19" y="103"/>
                  <a:pt x="28" y="103"/>
                </a:cubicBezTo>
                <a:cubicBezTo>
                  <a:pt x="71" y="103"/>
                  <a:pt x="114" y="103"/>
                  <a:pt x="157" y="103"/>
                </a:cubicBezTo>
                <a:cubicBezTo>
                  <a:pt x="164" y="103"/>
                  <a:pt x="167" y="100"/>
                  <a:pt x="166" y="92"/>
                </a:cubicBezTo>
                <a:cubicBezTo>
                  <a:pt x="159" y="66"/>
                  <a:pt x="152" y="39"/>
                  <a:pt x="146" y="13"/>
                </a:cubicBezTo>
                <a:close/>
                <a:moveTo>
                  <a:pt x="115" y="48"/>
                </a:moveTo>
                <a:cubicBezTo>
                  <a:pt x="106" y="48"/>
                  <a:pt x="96" y="48"/>
                  <a:pt x="86" y="48"/>
                </a:cubicBezTo>
                <a:cubicBezTo>
                  <a:pt x="76" y="48"/>
                  <a:pt x="67" y="48"/>
                  <a:pt x="58" y="48"/>
                </a:cubicBezTo>
                <a:cubicBezTo>
                  <a:pt x="52" y="48"/>
                  <a:pt x="50" y="46"/>
                  <a:pt x="52" y="41"/>
                </a:cubicBezTo>
                <a:cubicBezTo>
                  <a:pt x="52" y="39"/>
                  <a:pt x="53" y="37"/>
                  <a:pt x="54" y="35"/>
                </a:cubicBezTo>
                <a:cubicBezTo>
                  <a:pt x="57" y="25"/>
                  <a:pt x="57" y="25"/>
                  <a:pt x="67" y="25"/>
                </a:cubicBezTo>
                <a:cubicBezTo>
                  <a:pt x="81" y="24"/>
                  <a:pt x="95" y="25"/>
                  <a:pt x="110" y="25"/>
                </a:cubicBezTo>
                <a:cubicBezTo>
                  <a:pt x="115" y="25"/>
                  <a:pt x="117" y="27"/>
                  <a:pt x="118" y="31"/>
                </a:cubicBezTo>
                <a:cubicBezTo>
                  <a:pt x="119" y="35"/>
                  <a:pt x="120" y="38"/>
                  <a:pt x="121" y="41"/>
                </a:cubicBezTo>
                <a:cubicBezTo>
                  <a:pt x="122" y="47"/>
                  <a:pt x="121" y="48"/>
                  <a:pt x="115" y="4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2976">
            <a:extLst>
              <a:ext uri="{FF2B5EF4-FFF2-40B4-BE49-F238E27FC236}">
                <a16:creationId xmlns:a16="http://schemas.microsoft.com/office/drawing/2014/main" id="{460AA70C-089B-4500-A074-F6FA73449E5E}"/>
              </a:ext>
            </a:extLst>
          </p:cNvPr>
          <p:cNvSpPr>
            <a:spLocks noChangeAspect="1"/>
          </p:cNvSpPr>
          <p:nvPr/>
        </p:nvSpPr>
        <p:spPr bwMode="gray">
          <a:xfrm>
            <a:off x="6075251" y="1470130"/>
            <a:ext cx="3742932" cy="1549237"/>
          </a:xfrm>
          <a:custGeom>
            <a:avLst/>
            <a:gdLst>
              <a:gd name="T0" fmla="*/ 163 w 193"/>
              <a:gd name="T1" fmla="*/ 0 h 166"/>
              <a:gd name="T2" fmla="*/ 145 w 193"/>
              <a:gd name="T3" fmla="*/ 0 h 166"/>
              <a:gd name="T4" fmla="*/ 49 w 193"/>
              <a:gd name="T5" fmla="*/ 0 h 166"/>
              <a:gd name="T6" fmla="*/ 31 w 193"/>
              <a:gd name="T7" fmla="*/ 0 h 166"/>
              <a:gd name="T8" fmla="*/ 0 w 193"/>
              <a:gd name="T9" fmla="*/ 30 h 166"/>
              <a:gd name="T10" fmla="*/ 0 w 193"/>
              <a:gd name="T11" fmla="*/ 64 h 166"/>
              <a:gd name="T12" fmla="*/ 0 w 193"/>
              <a:gd name="T13" fmla="*/ 102 h 166"/>
              <a:gd name="T14" fmla="*/ 31 w 193"/>
              <a:gd name="T15" fmla="*/ 132 h 166"/>
              <a:gd name="T16" fmla="*/ 55 w 193"/>
              <a:gd name="T17" fmla="*/ 132 h 166"/>
              <a:gd name="T18" fmla="*/ 55 w 193"/>
              <a:gd name="T19" fmla="*/ 154 h 166"/>
              <a:gd name="T20" fmla="*/ 62 w 193"/>
              <a:gd name="T21" fmla="*/ 165 h 166"/>
              <a:gd name="T22" fmla="*/ 67 w 193"/>
              <a:gd name="T23" fmla="*/ 166 h 166"/>
              <a:gd name="T24" fmla="*/ 75 w 193"/>
              <a:gd name="T25" fmla="*/ 163 h 166"/>
              <a:gd name="T26" fmla="*/ 106 w 193"/>
              <a:gd name="T27" fmla="*/ 132 h 166"/>
              <a:gd name="T28" fmla="*/ 163 w 193"/>
              <a:gd name="T29" fmla="*/ 132 h 166"/>
              <a:gd name="T30" fmla="*/ 193 w 193"/>
              <a:gd name="T31" fmla="*/ 102 h 166"/>
              <a:gd name="T32" fmla="*/ 193 w 193"/>
              <a:gd name="T33" fmla="*/ 64 h 166"/>
              <a:gd name="T34" fmla="*/ 193 w 193"/>
              <a:gd name="T35" fmla="*/ 30 h 166"/>
              <a:gd name="T36" fmla="*/ 163 w 193"/>
              <a:gd name="T3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3" h="166">
                <a:moveTo>
                  <a:pt x="163" y="0"/>
                </a:moveTo>
                <a:cubicBezTo>
                  <a:pt x="145" y="0"/>
                  <a:pt x="145" y="0"/>
                  <a:pt x="145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3"/>
                  <a:pt x="0" y="3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9"/>
                  <a:pt x="14" y="132"/>
                  <a:pt x="31" y="132"/>
                </a:cubicBezTo>
                <a:cubicBezTo>
                  <a:pt x="55" y="132"/>
                  <a:pt x="55" y="132"/>
                  <a:pt x="55" y="132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5" y="159"/>
                  <a:pt x="58" y="163"/>
                  <a:pt x="62" y="165"/>
                </a:cubicBezTo>
                <a:cubicBezTo>
                  <a:pt x="64" y="166"/>
                  <a:pt x="65" y="166"/>
                  <a:pt x="67" y="166"/>
                </a:cubicBezTo>
                <a:cubicBezTo>
                  <a:pt x="70" y="166"/>
                  <a:pt x="73" y="165"/>
                  <a:pt x="75" y="163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63" y="132"/>
                  <a:pt x="163" y="132"/>
                  <a:pt x="163" y="132"/>
                </a:cubicBezTo>
                <a:cubicBezTo>
                  <a:pt x="180" y="132"/>
                  <a:pt x="193" y="119"/>
                  <a:pt x="193" y="102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193" y="30"/>
                  <a:pt x="193" y="30"/>
                  <a:pt x="193" y="30"/>
                </a:cubicBezTo>
                <a:cubicBezTo>
                  <a:pt x="193" y="13"/>
                  <a:pt x="180" y="0"/>
                  <a:pt x="1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6392487" y="1762297"/>
            <a:ext cx="3084022" cy="6982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52000" marR="0" indent="-25200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0C5"/>
              </a:buClr>
              <a:buSzTx/>
              <a:buFont typeface="Wingdings" panose="05000000000000000000" pitchFamily="2" charset="2"/>
              <a:buChar char=""/>
              <a:tabLst/>
            </a:pPr>
            <a:r>
              <a:rPr kumimoji="0" lang="de-DE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brima"/>
              </a:rPr>
              <a:t>Rechtsstand für QP 2024:</a:t>
            </a:r>
          </a:p>
          <a:p>
            <a: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buFont typeface="Wingdings" panose="05000000000000000000" pitchFamily="2" charset="2"/>
              <a:buChar char=""/>
              <a:tabLst/>
            </a:pPr>
            <a:r>
              <a:rPr lang="de-DE" sz="1700" b="1" dirty="0" smtClean="0">
                <a:solidFill>
                  <a:schemeClr val="bg1"/>
                </a:solidFill>
                <a:latin typeface="Ebrima"/>
              </a:rPr>
              <a:t>199. Ergänzungslieferung</a:t>
            </a:r>
            <a:endParaRPr kumimoji="0" lang="de-DE" sz="1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brima"/>
            </a:endParaRPr>
          </a:p>
        </p:txBody>
      </p:sp>
    </p:spTree>
    <p:extLst>
      <p:ext uri="{BB962C8B-B14F-4D97-AF65-F5344CB8AC3E}">
        <p14:creationId xmlns:p14="http://schemas.microsoft.com/office/powerpoint/2010/main" val="39228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Vorbereitung auf die Qualifikationsprüfung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0AED-CC73-4928-9496-F2B8D0A9D937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62034" y="2074515"/>
            <a:ext cx="765048" cy="1104901"/>
          </a:xfrm>
        </p:spPr>
        <p:txBody>
          <a:bodyPr/>
          <a:lstStyle/>
          <a:p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2373789" y="2936115"/>
            <a:ext cx="2141537" cy="221599"/>
          </a:xfrm>
        </p:spPr>
        <p:txBody>
          <a:bodyPr/>
          <a:lstStyle/>
          <a:p>
            <a:r>
              <a:rPr lang="de-DE" dirty="0" smtClean="0"/>
              <a:t>Überblick und Aufbau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783723" y="2067771"/>
            <a:ext cx="765048" cy="1104900"/>
          </a:xfrm>
        </p:spPr>
        <p:txBody>
          <a:bodyPr/>
          <a:lstStyle/>
          <a:p>
            <a:r>
              <a:rPr lang="de-DE" dirty="0" smtClean="0"/>
              <a:t>2.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992304" y="2921426"/>
            <a:ext cx="2141537" cy="221599"/>
          </a:xfrm>
        </p:spPr>
        <p:txBody>
          <a:bodyPr/>
          <a:lstStyle/>
          <a:p>
            <a:r>
              <a:rPr lang="de-DE" dirty="0" smtClean="0"/>
              <a:t>Prüfungsinhalt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>
          <a:xfrm>
            <a:off x="8505412" y="2052814"/>
            <a:ext cx="765048" cy="1104900"/>
          </a:xfrm>
        </p:spPr>
        <p:txBody>
          <a:bodyPr/>
          <a:lstStyle/>
          <a:p>
            <a:r>
              <a:rPr lang="de-DE" dirty="0" smtClean="0"/>
              <a:t>3.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0"/>
          </p:nvPr>
        </p:nvSpPr>
        <p:spPr>
          <a:xfrm>
            <a:off x="7817168" y="2936248"/>
            <a:ext cx="2141537" cy="221599"/>
          </a:xfrm>
        </p:spPr>
        <p:txBody>
          <a:bodyPr/>
          <a:lstStyle/>
          <a:p>
            <a:r>
              <a:rPr lang="de-DE" dirty="0" smtClean="0"/>
              <a:t>Prüfungsergebnis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 smtClean="0"/>
              <a:t>4.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smtClean="0"/>
              <a:t>Prüfungsvorbereitung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 smtClean="0"/>
              <a:t>5.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6"/>
          </p:nvPr>
        </p:nvSpPr>
        <p:spPr>
          <a:xfrm>
            <a:off x="3680588" y="5067504"/>
            <a:ext cx="2141537" cy="443198"/>
          </a:xfrm>
        </p:spPr>
        <p:txBody>
          <a:bodyPr/>
          <a:lstStyle/>
          <a:p>
            <a:r>
              <a:rPr lang="de-DE" dirty="0" smtClean="0"/>
              <a:t>Prüfungsverfahren und Verhaltensregeln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 smtClean="0"/>
              <a:t>6.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 smtClean="0"/>
              <a:t>Hilfsmittel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 smtClean="0"/>
              <a:t>7.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DE" dirty="0" err="1" smtClean="0"/>
              <a:t>AnsprechpartnerInnen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5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b="1" dirty="0" smtClean="0"/>
              <a:t>Richtig Kommentieren </a:t>
            </a:r>
            <a:r>
              <a:rPr lang="de-DE" dirty="0" smtClean="0"/>
              <a:t>– Formelsammlung:</a:t>
            </a:r>
          </a:p>
          <a:p>
            <a:endParaRPr lang="de-DE" dirty="0" smtClean="0"/>
          </a:p>
          <a:p>
            <a:r>
              <a:rPr lang="de-DE" dirty="0" smtClean="0"/>
              <a:t>Formelsammlung Seite 3 unten: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i="1" dirty="0" smtClean="0"/>
              <a:t>Hinweis</a:t>
            </a:r>
            <a:endParaRPr lang="de-DE" i="1" dirty="0"/>
          </a:p>
          <a:p>
            <a:pPr>
              <a:spcAft>
                <a:spcPts val="600"/>
              </a:spcAft>
            </a:pPr>
            <a:r>
              <a:rPr lang="de-DE" i="1" dirty="0"/>
              <a:t>Die Formelsammlung ist ein zugelassenes Hilfsmittel für die Ausbildung und </a:t>
            </a:r>
            <a:r>
              <a:rPr lang="de-DE" i="1" dirty="0" smtClean="0"/>
              <a:t>Prüfung bei </a:t>
            </a:r>
            <a:r>
              <a:rPr lang="de-DE" i="1" dirty="0"/>
              <a:t>der BVS. Sie darf </a:t>
            </a:r>
            <a:r>
              <a:rPr lang="de-DE" i="1" dirty="0" smtClean="0"/>
              <a:t>mit handschriftlichen </a:t>
            </a:r>
            <a:r>
              <a:rPr lang="de-DE" i="1" dirty="0"/>
              <a:t>Unterstreichungen, Hervorhebungen </a:t>
            </a:r>
            <a:r>
              <a:rPr lang="de-DE" i="1" dirty="0" smtClean="0"/>
              <a:t>und Nummerierungen </a:t>
            </a:r>
            <a:r>
              <a:rPr lang="de-DE" i="1" dirty="0"/>
              <a:t>versehen werden.</a:t>
            </a:r>
          </a:p>
          <a:p>
            <a:pPr>
              <a:spcAft>
                <a:spcPts val="600"/>
              </a:spcAft>
            </a:pPr>
            <a:r>
              <a:rPr lang="de-DE" i="1" dirty="0"/>
              <a:t>Verweisungen auf andere Vorschriften sind, soweit die Formelsammlung </a:t>
            </a:r>
            <a:r>
              <a:rPr lang="de-DE" i="1" dirty="0" smtClean="0"/>
              <a:t>selbst Rechts- </a:t>
            </a:r>
            <a:r>
              <a:rPr lang="de-DE" i="1" dirty="0"/>
              <a:t>und Verwaltungsvorschriften enthält, ausschließlich bei den Gliederungsnummern 2.1 bis 2.16 </a:t>
            </a:r>
            <a:r>
              <a:rPr lang="de-DE" i="1" dirty="0" smtClean="0"/>
              <a:t>zulässig. 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6216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D. Hüttner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 smtClean="0"/>
          </a:p>
          <a:p>
            <a:pPr lvl="1">
              <a:spcAft>
                <a:spcPts val="3000"/>
              </a:spcAft>
              <a:buClr>
                <a:srgbClr val="4678AA"/>
              </a:buClr>
            </a:pPr>
            <a:r>
              <a:rPr lang="de-DE" b="1" dirty="0" smtClean="0">
                <a:solidFill>
                  <a:srgbClr val="000000"/>
                </a:solidFill>
              </a:rPr>
              <a:t>Richtig Kommentieren </a:t>
            </a:r>
            <a:r>
              <a:rPr lang="de-DE" dirty="0" smtClean="0">
                <a:solidFill>
                  <a:srgbClr val="000000"/>
                </a:solidFill>
              </a:rPr>
              <a:t>–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VSV und Formelsammlung: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Keine </a:t>
            </a:r>
            <a:r>
              <a:rPr lang="de-DE" dirty="0">
                <a:solidFill>
                  <a:srgbClr val="000000"/>
                </a:solidFill>
              </a:rPr>
              <a:t>leeren Seiten beschriften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>
                <a:solidFill>
                  <a:srgbClr val="000000"/>
                </a:solidFill>
              </a:rPr>
              <a:t>Nicht </a:t>
            </a:r>
            <a:r>
              <a:rPr lang="de-DE" dirty="0"/>
              <a:t>im Inhalts- oder Stichwortverzeichnis kommentieren (≠ Vorschrift)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/>
              <a:t>Codes und Geheimschriften sind verboten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/>
              <a:t>Zahlen sind nicht automatisch Nummerierungen – diese können auch weiterführende Hinweise sein (z. B. „16“ für „16 Bundesländer“)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/>
              <a:t>Siehe auch die Hinweise unter: </a:t>
            </a:r>
            <a:r>
              <a:rPr lang="de-DE" dirty="0">
                <a:hlinkClick r:id="rId2"/>
              </a:rPr>
              <a:t>BVS: Hilfsmittelregelung</a:t>
            </a:r>
            <a:endParaRPr lang="de-DE" dirty="0"/>
          </a:p>
          <a:p>
            <a:endParaRPr lang="de-DE" dirty="0"/>
          </a:p>
        </p:txBody>
      </p:sp>
      <p:sp>
        <p:nvSpPr>
          <p:cNvPr id="8" name="Freeform 2436">
            <a:extLst>
              <a:ext uri="{FF2B5EF4-FFF2-40B4-BE49-F238E27FC236}">
                <a16:creationId xmlns:a16="http://schemas.microsoft.com/office/drawing/2014/main" id="{8008B413-6508-489B-A4AB-1205A723F8B2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6949441" y="1268037"/>
            <a:ext cx="1650378" cy="1487431"/>
          </a:xfrm>
          <a:custGeom>
            <a:avLst/>
            <a:gdLst>
              <a:gd name="T0" fmla="*/ 146 w 167"/>
              <a:gd name="T1" fmla="*/ 13 h 151"/>
              <a:gd name="T2" fmla="*/ 129 w 167"/>
              <a:gd name="T3" fmla="*/ 0 h 151"/>
              <a:gd name="T4" fmla="*/ 46 w 167"/>
              <a:gd name="T5" fmla="*/ 0 h 151"/>
              <a:gd name="T6" fmla="*/ 29 w 167"/>
              <a:gd name="T7" fmla="*/ 12 h 151"/>
              <a:gd name="T8" fmla="*/ 2 w 167"/>
              <a:gd name="T9" fmla="*/ 114 h 151"/>
              <a:gd name="T10" fmla="*/ 2 w 167"/>
              <a:gd name="T11" fmla="*/ 130 h 151"/>
              <a:gd name="T12" fmla="*/ 28 w 167"/>
              <a:gd name="T13" fmla="*/ 151 h 151"/>
              <a:gd name="T14" fmla="*/ 74 w 167"/>
              <a:gd name="T15" fmla="*/ 151 h 151"/>
              <a:gd name="T16" fmla="*/ 152 w 167"/>
              <a:gd name="T17" fmla="*/ 151 h 151"/>
              <a:gd name="T18" fmla="*/ 164 w 167"/>
              <a:gd name="T19" fmla="*/ 141 h 151"/>
              <a:gd name="T20" fmla="*/ 160 w 167"/>
              <a:gd name="T21" fmla="*/ 140 h 151"/>
              <a:gd name="T22" fmla="*/ 111 w 167"/>
              <a:gd name="T23" fmla="*/ 140 h 151"/>
              <a:gd name="T24" fmla="*/ 25 w 167"/>
              <a:gd name="T25" fmla="*/ 140 h 151"/>
              <a:gd name="T26" fmla="*/ 19 w 167"/>
              <a:gd name="T27" fmla="*/ 139 h 151"/>
              <a:gd name="T28" fmla="*/ 12 w 167"/>
              <a:gd name="T29" fmla="*/ 116 h 151"/>
              <a:gd name="T30" fmla="*/ 28 w 167"/>
              <a:gd name="T31" fmla="*/ 103 h 151"/>
              <a:gd name="T32" fmla="*/ 157 w 167"/>
              <a:gd name="T33" fmla="*/ 103 h 151"/>
              <a:gd name="T34" fmla="*/ 166 w 167"/>
              <a:gd name="T35" fmla="*/ 92 h 151"/>
              <a:gd name="T36" fmla="*/ 146 w 167"/>
              <a:gd name="T37" fmla="*/ 13 h 151"/>
              <a:gd name="T38" fmla="*/ 115 w 167"/>
              <a:gd name="T39" fmla="*/ 48 h 151"/>
              <a:gd name="T40" fmla="*/ 86 w 167"/>
              <a:gd name="T41" fmla="*/ 48 h 151"/>
              <a:gd name="T42" fmla="*/ 58 w 167"/>
              <a:gd name="T43" fmla="*/ 48 h 151"/>
              <a:gd name="T44" fmla="*/ 52 w 167"/>
              <a:gd name="T45" fmla="*/ 41 h 151"/>
              <a:gd name="T46" fmla="*/ 54 w 167"/>
              <a:gd name="T47" fmla="*/ 35 h 151"/>
              <a:gd name="T48" fmla="*/ 67 w 167"/>
              <a:gd name="T49" fmla="*/ 25 h 151"/>
              <a:gd name="T50" fmla="*/ 110 w 167"/>
              <a:gd name="T51" fmla="*/ 25 h 151"/>
              <a:gd name="T52" fmla="*/ 118 w 167"/>
              <a:gd name="T53" fmla="*/ 31 h 151"/>
              <a:gd name="T54" fmla="*/ 121 w 167"/>
              <a:gd name="T55" fmla="*/ 41 h 151"/>
              <a:gd name="T56" fmla="*/ 115 w 167"/>
              <a:gd name="T57" fmla="*/ 4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7" h="151">
                <a:moveTo>
                  <a:pt x="146" y="13"/>
                </a:moveTo>
                <a:cubicBezTo>
                  <a:pt x="144" y="5"/>
                  <a:pt x="138" y="0"/>
                  <a:pt x="129" y="0"/>
                </a:cubicBezTo>
                <a:cubicBezTo>
                  <a:pt x="101" y="0"/>
                  <a:pt x="73" y="0"/>
                  <a:pt x="46" y="0"/>
                </a:cubicBezTo>
                <a:cubicBezTo>
                  <a:pt x="37" y="0"/>
                  <a:pt x="31" y="4"/>
                  <a:pt x="29" y="12"/>
                </a:cubicBezTo>
                <a:cubicBezTo>
                  <a:pt x="20" y="46"/>
                  <a:pt x="10" y="80"/>
                  <a:pt x="2" y="114"/>
                </a:cubicBezTo>
                <a:cubicBezTo>
                  <a:pt x="0" y="119"/>
                  <a:pt x="1" y="125"/>
                  <a:pt x="2" y="130"/>
                </a:cubicBezTo>
                <a:cubicBezTo>
                  <a:pt x="4" y="144"/>
                  <a:pt x="13" y="151"/>
                  <a:pt x="28" y="151"/>
                </a:cubicBezTo>
                <a:cubicBezTo>
                  <a:pt x="43" y="151"/>
                  <a:pt x="59" y="151"/>
                  <a:pt x="74" y="151"/>
                </a:cubicBezTo>
                <a:cubicBezTo>
                  <a:pt x="100" y="151"/>
                  <a:pt x="126" y="151"/>
                  <a:pt x="152" y="151"/>
                </a:cubicBezTo>
                <a:cubicBezTo>
                  <a:pt x="160" y="151"/>
                  <a:pt x="163" y="149"/>
                  <a:pt x="164" y="141"/>
                </a:cubicBezTo>
                <a:cubicBezTo>
                  <a:pt x="163" y="141"/>
                  <a:pt x="161" y="140"/>
                  <a:pt x="160" y="140"/>
                </a:cubicBezTo>
                <a:cubicBezTo>
                  <a:pt x="144" y="140"/>
                  <a:pt x="127" y="140"/>
                  <a:pt x="111" y="140"/>
                </a:cubicBezTo>
                <a:cubicBezTo>
                  <a:pt x="83" y="140"/>
                  <a:pt x="54" y="140"/>
                  <a:pt x="25" y="140"/>
                </a:cubicBezTo>
                <a:cubicBezTo>
                  <a:pt x="23" y="140"/>
                  <a:pt x="21" y="140"/>
                  <a:pt x="19" y="139"/>
                </a:cubicBezTo>
                <a:cubicBezTo>
                  <a:pt x="13" y="135"/>
                  <a:pt x="10" y="124"/>
                  <a:pt x="12" y="116"/>
                </a:cubicBezTo>
                <a:cubicBezTo>
                  <a:pt x="15" y="106"/>
                  <a:pt x="19" y="103"/>
                  <a:pt x="28" y="103"/>
                </a:cubicBezTo>
                <a:cubicBezTo>
                  <a:pt x="71" y="103"/>
                  <a:pt x="114" y="103"/>
                  <a:pt x="157" y="103"/>
                </a:cubicBezTo>
                <a:cubicBezTo>
                  <a:pt x="164" y="103"/>
                  <a:pt x="167" y="100"/>
                  <a:pt x="166" y="92"/>
                </a:cubicBezTo>
                <a:cubicBezTo>
                  <a:pt x="159" y="66"/>
                  <a:pt x="152" y="39"/>
                  <a:pt x="146" y="13"/>
                </a:cubicBezTo>
                <a:close/>
                <a:moveTo>
                  <a:pt x="115" y="48"/>
                </a:moveTo>
                <a:cubicBezTo>
                  <a:pt x="106" y="48"/>
                  <a:pt x="96" y="48"/>
                  <a:pt x="86" y="48"/>
                </a:cubicBezTo>
                <a:cubicBezTo>
                  <a:pt x="76" y="48"/>
                  <a:pt x="67" y="48"/>
                  <a:pt x="58" y="48"/>
                </a:cubicBezTo>
                <a:cubicBezTo>
                  <a:pt x="52" y="48"/>
                  <a:pt x="50" y="46"/>
                  <a:pt x="52" y="41"/>
                </a:cubicBezTo>
                <a:cubicBezTo>
                  <a:pt x="52" y="39"/>
                  <a:pt x="53" y="37"/>
                  <a:pt x="54" y="35"/>
                </a:cubicBezTo>
                <a:cubicBezTo>
                  <a:pt x="57" y="25"/>
                  <a:pt x="57" y="25"/>
                  <a:pt x="67" y="25"/>
                </a:cubicBezTo>
                <a:cubicBezTo>
                  <a:pt x="81" y="24"/>
                  <a:pt x="95" y="25"/>
                  <a:pt x="110" y="25"/>
                </a:cubicBezTo>
                <a:cubicBezTo>
                  <a:pt x="115" y="25"/>
                  <a:pt x="117" y="27"/>
                  <a:pt x="118" y="31"/>
                </a:cubicBezTo>
                <a:cubicBezTo>
                  <a:pt x="119" y="35"/>
                  <a:pt x="120" y="38"/>
                  <a:pt x="121" y="41"/>
                </a:cubicBezTo>
                <a:cubicBezTo>
                  <a:pt x="122" y="47"/>
                  <a:pt x="121" y="48"/>
                  <a:pt x="115" y="4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A56E370-615D-40FA-941B-30748B784E6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386311" y="981872"/>
            <a:ext cx="1527560" cy="1524263"/>
            <a:chOff x="4757880" y="5975368"/>
            <a:chExt cx="552451" cy="551259"/>
          </a:xfrm>
          <a:solidFill>
            <a:schemeClr val="accent1"/>
          </a:solidFill>
        </p:grpSpPr>
        <p:sp>
          <p:nvSpPr>
            <p:cNvPr id="10" name="Freeform 2401">
              <a:extLst>
                <a:ext uri="{FF2B5EF4-FFF2-40B4-BE49-F238E27FC236}">
                  <a16:creationId xmlns:a16="http://schemas.microsoft.com/office/drawing/2014/main" id="{027D076E-F53D-4C78-B87C-1313A23BF11B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7880" y="6495671"/>
              <a:ext cx="222647" cy="30956"/>
            </a:xfrm>
            <a:custGeom>
              <a:avLst/>
              <a:gdLst>
                <a:gd name="T0" fmla="*/ 0 w 79"/>
                <a:gd name="T1" fmla="*/ 5 h 11"/>
                <a:gd name="T2" fmla="*/ 4 w 79"/>
                <a:gd name="T3" fmla="*/ 0 h 11"/>
                <a:gd name="T4" fmla="*/ 74 w 79"/>
                <a:gd name="T5" fmla="*/ 0 h 11"/>
                <a:gd name="T6" fmla="*/ 79 w 79"/>
                <a:gd name="T7" fmla="*/ 5 h 11"/>
                <a:gd name="T8" fmla="*/ 79 w 79"/>
                <a:gd name="T9" fmla="*/ 5 h 11"/>
                <a:gd name="T10" fmla="*/ 74 w 79"/>
                <a:gd name="T11" fmla="*/ 11 h 11"/>
                <a:gd name="T12" fmla="*/ 4 w 79"/>
                <a:gd name="T13" fmla="*/ 11 h 11"/>
                <a:gd name="T14" fmla="*/ 0 w 79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1">
                  <a:moveTo>
                    <a:pt x="0" y="5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7" y="0"/>
                    <a:pt x="79" y="2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8"/>
                    <a:pt x="77" y="11"/>
                    <a:pt x="7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402">
              <a:extLst>
                <a:ext uri="{FF2B5EF4-FFF2-40B4-BE49-F238E27FC236}">
                  <a16:creationId xmlns:a16="http://schemas.microsoft.com/office/drawing/2014/main" id="{DFF0FCCF-0181-46EF-AEBA-1E5F3CEC35E2}"/>
                </a:ext>
              </a:extLst>
            </p:cNvPr>
            <p:cNvSpPr>
              <a:spLocks/>
            </p:cNvSpPr>
            <p:nvPr/>
          </p:nvSpPr>
          <p:spPr bwMode="gray">
            <a:xfrm>
              <a:off x="5000768" y="6188490"/>
              <a:ext cx="188119" cy="138113"/>
            </a:xfrm>
            <a:custGeom>
              <a:avLst/>
              <a:gdLst>
                <a:gd name="T0" fmla="*/ 2 w 67"/>
                <a:gd name="T1" fmla="*/ 7 h 49"/>
                <a:gd name="T2" fmla="*/ 7 w 67"/>
                <a:gd name="T3" fmla="*/ 0 h 49"/>
                <a:gd name="T4" fmla="*/ 14 w 67"/>
                <a:gd name="T5" fmla="*/ 5 h 49"/>
                <a:gd name="T6" fmla="*/ 60 w 67"/>
                <a:gd name="T7" fmla="*/ 32 h 49"/>
                <a:gd name="T8" fmla="*/ 67 w 67"/>
                <a:gd name="T9" fmla="*/ 36 h 49"/>
                <a:gd name="T10" fmla="*/ 63 w 67"/>
                <a:gd name="T11" fmla="*/ 43 h 49"/>
                <a:gd name="T12" fmla="*/ 51 w 67"/>
                <a:gd name="T13" fmla="*/ 46 h 49"/>
                <a:gd name="T14" fmla="*/ 6 w 67"/>
                <a:gd name="T15" fmla="*/ 19 h 49"/>
                <a:gd name="T16" fmla="*/ 2 w 67"/>
                <a:gd name="T1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9">
                  <a:moveTo>
                    <a:pt x="2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1" y="47"/>
                    <a:pt x="55" y="49"/>
                    <a:pt x="51" y="4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" y="17"/>
                    <a:pt x="0" y="11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403">
              <a:extLst>
                <a:ext uri="{FF2B5EF4-FFF2-40B4-BE49-F238E27FC236}">
                  <a16:creationId xmlns:a16="http://schemas.microsoft.com/office/drawing/2014/main" id="{F360F681-DCB5-49B9-95AE-8FDE6571285B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0059" y="5975368"/>
              <a:ext cx="270272" cy="280988"/>
            </a:xfrm>
            <a:custGeom>
              <a:avLst/>
              <a:gdLst>
                <a:gd name="T0" fmla="*/ 79 w 96"/>
                <a:gd name="T1" fmla="*/ 16 h 100"/>
                <a:gd name="T2" fmla="*/ 64 w 96"/>
                <a:gd name="T3" fmla="*/ 7 h 100"/>
                <a:gd name="T4" fmla="*/ 28 w 96"/>
                <a:gd name="T5" fmla="*/ 16 h 100"/>
                <a:gd name="T6" fmla="*/ 0 w 96"/>
                <a:gd name="T7" fmla="*/ 64 h 100"/>
                <a:gd name="T8" fmla="*/ 61 w 96"/>
                <a:gd name="T9" fmla="*/ 100 h 100"/>
                <a:gd name="T10" fmla="*/ 89 w 96"/>
                <a:gd name="T11" fmla="*/ 52 h 100"/>
                <a:gd name="T12" fmla="*/ 79 w 96"/>
                <a:gd name="T13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0">
                  <a:moveTo>
                    <a:pt x="79" y="16"/>
                  </a:moveTo>
                  <a:cubicBezTo>
                    <a:pt x="64" y="7"/>
                    <a:pt x="64" y="7"/>
                    <a:pt x="64" y="7"/>
                  </a:cubicBezTo>
                  <a:cubicBezTo>
                    <a:pt x="51" y="0"/>
                    <a:pt x="35" y="4"/>
                    <a:pt x="28" y="1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6" y="39"/>
                    <a:pt x="92" y="23"/>
                    <a:pt x="7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404">
              <a:extLst>
                <a:ext uri="{FF2B5EF4-FFF2-40B4-BE49-F238E27FC236}">
                  <a16:creationId xmlns:a16="http://schemas.microsoft.com/office/drawing/2014/main" id="{A7AE9C48-7D57-43A3-91A1-C3DE73ED7DF2}"/>
                </a:ext>
              </a:extLst>
            </p:cNvPr>
            <p:cNvSpPr>
              <a:spLocks/>
            </p:cNvSpPr>
            <p:nvPr/>
          </p:nvSpPr>
          <p:spPr bwMode="gray">
            <a:xfrm>
              <a:off x="4918615" y="6278977"/>
              <a:ext cx="211931" cy="197644"/>
            </a:xfrm>
            <a:custGeom>
              <a:avLst/>
              <a:gdLst>
                <a:gd name="T0" fmla="*/ 47 w 75"/>
                <a:gd name="T1" fmla="*/ 36 h 70"/>
                <a:gd name="T2" fmla="*/ 44 w 75"/>
                <a:gd name="T3" fmla="*/ 24 h 70"/>
                <a:gd name="T4" fmla="*/ 32 w 75"/>
                <a:gd name="T5" fmla="*/ 27 h 70"/>
                <a:gd name="T6" fmla="*/ 32 w 75"/>
                <a:gd name="T7" fmla="*/ 35 h 70"/>
                <a:gd name="T8" fmla="*/ 14 w 75"/>
                <a:gd name="T9" fmla="*/ 65 h 70"/>
                <a:gd name="T10" fmla="*/ 1 w 75"/>
                <a:gd name="T11" fmla="*/ 18 h 70"/>
                <a:gd name="T12" fmla="*/ 4 w 75"/>
                <a:gd name="T13" fmla="*/ 11 h 70"/>
                <a:gd name="T14" fmla="*/ 28 w 75"/>
                <a:gd name="T15" fmla="*/ 1 h 70"/>
                <a:gd name="T16" fmla="*/ 38 w 75"/>
                <a:gd name="T17" fmla="*/ 1 h 70"/>
                <a:gd name="T18" fmla="*/ 66 w 75"/>
                <a:gd name="T19" fmla="*/ 18 h 70"/>
                <a:gd name="T20" fmla="*/ 72 w 75"/>
                <a:gd name="T21" fmla="*/ 26 h 70"/>
                <a:gd name="T22" fmla="*/ 74 w 75"/>
                <a:gd name="T23" fmla="*/ 52 h 70"/>
                <a:gd name="T24" fmla="*/ 70 w 75"/>
                <a:gd name="T25" fmla="*/ 58 h 70"/>
                <a:gd name="T26" fmla="*/ 22 w 75"/>
                <a:gd name="T27" fmla="*/ 70 h 70"/>
                <a:gd name="T28" fmla="*/ 40 w 75"/>
                <a:gd name="T29" fmla="*/ 40 h 70"/>
                <a:gd name="T30" fmla="*/ 47 w 75"/>
                <a:gd name="T3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70">
                  <a:moveTo>
                    <a:pt x="47" y="36"/>
                  </a:moveTo>
                  <a:cubicBezTo>
                    <a:pt x="49" y="32"/>
                    <a:pt x="48" y="26"/>
                    <a:pt x="44" y="24"/>
                  </a:cubicBezTo>
                  <a:cubicBezTo>
                    <a:pt x="39" y="22"/>
                    <a:pt x="34" y="23"/>
                    <a:pt x="32" y="27"/>
                  </a:cubicBezTo>
                  <a:cubicBezTo>
                    <a:pt x="30" y="29"/>
                    <a:pt x="30" y="33"/>
                    <a:pt x="32" y="3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5"/>
                    <a:pt x="2" y="12"/>
                    <a:pt x="4" y="1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1" y="0"/>
                    <a:pt x="35" y="0"/>
                    <a:pt x="38" y="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9" y="20"/>
                    <a:pt x="71" y="23"/>
                    <a:pt x="72" y="26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5"/>
                    <a:pt x="73" y="58"/>
                    <a:pt x="70" y="58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3" y="40"/>
                    <a:pt x="45" y="38"/>
                    <a:pt x="4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65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de-DE" sz="3000" b="1" dirty="0" smtClean="0"/>
              <a:t>Beispiele für Kommentierungen</a:t>
            </a:r>
          </a:p>
          <a:p>
            <a:pPr algn="ctr"/>
            <a:endParaRPr lang="de-DE" sz="3000" b="1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b="1" dirty="0" smtClean="0"/>
              <a:t>Richtig?</a:t>
            </a:r>
            <a:r>
              <a:rPr lang="de-DE" dirty="0" smtClean="0"/>
              <a:t>				oder				</a:t>
            </a:r>
            <a:r>
              <a:rPr lang="de-DE" b="1" dirty="0" smtClean="0"/>
              <a:t>Falsch?</a:t>
            </a:r>
            <a:endParaRPr lang="de-DE" b="1" dirty="0"/>
          </a:p>
        </p:txBody>
      </p:sp>
      <p:sp>
        <p:nvSpPr>
          <p:cNvPr id="8" name="Freeform 2467">
            <a:extLst>
              <a:ext uri="{FF2B5EF4-FFF2-40B4-BE49-F238E27FC236}">
                <a16:creationId xmlns:a16="http://schemas.microsoft.com/office/drawing/2014/main" id="{D186A1B1-CBBB-4842-A477-C5EDEC747C63}"/>
              </a:ext>
            </a:extLst>
          </p:cNvPr>
          <p:cNvSpPr>
            <a:spLocks noChangeAspect="1"/>
          </p:cNvSpPr>
          <p:nvPr/>
        </p:nvSpPr>
        <p:spPr bwMode="gray">
          <a:xfrm>
            <a:off x="7115695" y="2983567"/>
            <a:ext cx="2045584" cy="2045577"/>
          </a:xfrm>
          <a:custGeom>
            <a:avLst/>
            <a:gdLst>
              <a:gd name="T0" fmla="*/ 143 w 199"/>
              <a:gd name="T1" fmla="*/ 12 h 199"/>
              <a:gd name="T2" fmla="*/ 99 w 199"/>
              <a:gd name="T3" fmla="*/ 55 h 199"/>
              <a:gd name="T4" fmla="*/ 56 w 199"/>
              <a:gd name="T5" fmla="*/ 12 h 199"/>
              <a:gd name="T6" fmla="*/ 12 w 199"/>
              <a:gd name="T7" fmla="*/ 12 h 199"/>
              <a:gd name="T8" fmla="*/ 12 w 199"/>
              <a:gd name="T9" fmla="*/ 55 h 199"/>
              <a:gd name="T10" fmla="*/ 56 w 199"/>
              <a:gd name="T11" fmla="*/ 99 h 199"/>
              <a:gd name="T12" fmla="*/ 12 w 199"/>
              <a:gd name="T13" fmla="*/ 143 h 199"/>
              <a:gd name="T14" fmla="*/ 12 w 199"/>
              <a:gd name="T15" fmla="*/ 186 h 199"/>
              <a:gd name="T16" fmla="*/ 56 w 199"/>
              <a:gd name="T17" fmla="*/ 186 h 199"/>
              <a:gd name="T18" fmla="*/ 99 w 199"/>
              <a:gd name="T19" fmla="*/ 143 h 199"/>
              <a:gd name="T20" fmla="*/ 143 w 199"/>
              <a:gd name="T21" fmla="*/ 186 h 199"/>
              <a:gd name="T22" fmla="*/ 187 w 199"/>
              <a:gd name="T23" fmla="*/ 186 h 199"/>
              <a:gd name="T24" fmla="*/ 187 w 199"/>
              <a:gd name="T25" fmla="*/ 143 h 199"/>
              <a:gd name="T26" fmla="*/ 143 w 199"/>
              <a:gd name="T27" fmla="*/ 99 h 199"/>
              <a:gd name="T28" fmla="*/ 187 w 199"/>
              <a:gd name="T29" fmla="*/ 55 h 199"/>
              <a:gd name="T30" fmla="*/ 187 w 199"/>
              <a:gd name="T31" fmla="*/ 12 h 199"/>
              <a:gd name="T32" fmla="*/ 143 w 199"/>
              <a:gd name="T33" fmla="*/ 1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99">
                <a:moveTo>
                  <a:pt x="143" y="12"/>
                </a:moveTo>
                <a:cubicBezTo>
                  <a:pt x="99" y="55"/>
                  <a:pt x="99" y="55"/>
                  <a:pt x="99" y="55"/>
                </a:cubicBezTo>
                <a:cubicBezTo>
                  <a:pt x="56" y="12"/>
                  <a:pt x="56" y="12"/>
                  <a:pt x="56" y="12"/>
                </a:cubicBezTo>
                <a:cubicBezTo>
                  <a:pt x="44" y="0"/>
                  <a:pt x="24" y="0"/>
                  <a:pt x="12" y="12"/>
                </a:cubicBezTo>
                <a:cubicBezTo>
                  <a:pt x="0" y="24"/>
                  <a:pt x="0" y="43"/>
                  <a:pt x="12" y="55"/>
                </a:cubicBezTo>
                <a:cubicBezTo>
                  <a:pt x="56" y="99"/>
                  <a:pt x="56" y="99"/>
                  <a:pt x="56" y="99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0" y="155"/>
                  <a:pt x="0" y="174"/>
                  <a:pt x="12" y="186"/>
                </a:cubicBezTo>
                <a:cubicBezTo>
                  <a:pt x="24" y="198"/>
                  <a:pt x="44" y="198"/>
                  <a:pt x="56" y="186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43" y="186"/>
                  <a:pt x="143" y="186"/>
                  <a:pt x="143" y="186"/>
                </a:cubicBezTo>
                <a:cubicBezTo>
                  <a:pt x="155" y="199"/>
                  <a:pt x="175" y="199"/>
                  <a:pt x="187" y="186"/>
                </a:cubicBezTo>
                <a:cubicBezTo>
                  <a:pt x="199" y="174"/>
                  <a:pt x="199" y="155"/>
                  <a:pt x="187" y="14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99" y="43"/>
                  <a:pt x="199" y="24"/>
                  <a:pt x="187" y="12"/>
                </a:cubicBezTo>
                <a:cubicBezTo>
                  <a:pt x="175" y="0"/>
                  <a:pt x="155" y="0"/>
                  <a:pt x="143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471">
            <a:extLst>
              <a:ext uri="{FF2B5EF4-FFF2-40B4-BE49-F238E27FC236}">
                <a16:creationId xmlns:a16="http://schemas.microsoft.com/office/drawing/2014/main" id="{38AC82DC-BCB2-427A-A5F5-CCAFC0EA3E00}"/>
              </a:ext>
            </a:extLst>
          </p:cNvPr>
          <p:cNvSpPr>
            <a:spLocks noChangeAspect="1"/>
          </p:cNvSpPr>
          <p:nvPr/>
        </p:nvSpPr>
        <p:spPr bwMode="gray">
          <a:xfrm>
            <a:off x="2909455" y="2849645"/>
            <a:ext cx="2522729" cy="1843525"/>
          </a:xfrm>
          <a:custGeom>
            <a:avLst/>
            <a:gdLst>
              <a:gd name="T0" fmla="*/ 188 w 198"/>
              <a:gd name="T1" fmla="*/ 9 h 145"/>
              <a:gd name="T2" fmla="*/ 154 w 198"/>
              <a:gd name="T3" fmla="*/ 9 h 145"/>
              <a:gd name="T4" fmla="*/ 78 w 198"/>
              <a:gd name="T5" fmla="*/ 84 h 145"/>
              <a:gd name="T6" fmla="*/ 44 w 198"/>
              <a:gd name="T7" fmla="*/ 50 h 145"/>
              <a:gd name="T8" fmla="*/ 10 w 198"/>
              <a:gd name="T9" fmla="*/ 50 h 145"/>
              <a:gd name="T10" fmla="*/ 10 w 198"/>
              <a:gd name="T11" fmla="*/ 84 h 145"/>
              <a:gd name="T12" fmla="*/ 61 w 198"/>
              <a:gd name="T13" fmla="*/ 135 h 145"/>
              <a:gd name="T14" fmla="*/ 95 w 198"/>
              <a:gd name="T15" fmla="*/ 135 h 145"/>
              <a:gd name="T16" fmla="*/ 188 w 198"/>
              <a:gd name="T17" fmla="*/ 43 h 145"/>
              <a:gd name="T18" fmla="*/ 188 w 198"/>
              <a:gd name="T19" fmla="*/ 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8" h="145">
                <a:moveTo>
                  <a:pt x="188" y="9"/>
                </a:moveTo>
                <a:cubicBezTo>
                  <a:pt x="179" y="0"/>
                  <a:pt x="164" y="0"/>
                  <a:pt x="154" y="9"/>
                </a:cubicBezTo>
                <a:cubicBezTo>
                  <a:pt x="78" y="84"/>
                  <a:pt x="78" y="84"/>
                  <a:pt x="78" y="84"/>
                </a:cubicBezTo>
                <a:cubicBezTo>
                  <a:pt x="44" y="50"/>
                  <a:pt x="44" y="50"/>
                  <a:pt x="44" y="50"/>
                </a:cubicBezTo>
                <a:cubicBezTo>
                  <a:pt x="34" y="41"/>
                  <a:pt x="19" y="41"/>
                  <a:pt x="10" y="50"/>
                </a:cubicBezTo>
                <a:cubicBezTo>
                  <a:pt x="0" y="59"/>
                  <a:pt x="0" y="75"/>
                  <a:pt x="10" y="84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0" y="145"/>
                  <a:pt x="86" y="145"/>
                  <a:pt x="95" y="135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98" y="34"/>
                  <a:pt x="198" y="18"/>
                  <a:pt x="188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Bildplatzhalter 3"/>
          <p:cNvSpPr txBox="1">
            <a:spLocks/>
          </p:cNvSpPr>
          <p:nvPr/>
        </p:nvSpPr>
        <p:spPr>
          <a:xfrm>
            <a:off x="152400" y="1604170"/>
            <a:ext cx="12192000" cy="5406230"/>
          </a:xfrm>
          <a:prstGeom prst="rect">
            <a:avLst/>
          </a:prstGeom>
        </p:spPr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2" b="21449"/>
          <a:stretch/>
        </p:blipFill>
        <p:spPr bwMode="auto">
          <a:xfrm>
            <a:off x="0" y="1483238"/>
            <a:ext cx="6663199" cy="534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2467">
            <a:extLst>
              <a:ext uri="{FF2B5EF4-FFF2-40B4-BE49-F238E27FC236}">
                <a16:creationId xmlns:a16="http://schemas.microsoft.com/office/drawing/2014/main" id="{D186A1B1-CBBB-4842-A477-C5EDEC747C63}"/>
              </a:ext>
            </a:extLst>
          </p:cNvPr>
          <p:cNvSpPr>
            <a:spLocks noChangeAspect="1"/>
          </p:cNvSpPr>
          <p:nvPr/>
        </p:nvSpPr>
        <p:spPr bwMode="gray">
          <a:xfrm>
            <a:off x="8404807" y="2504595"/>
            <a:ext cx="2045584" cy="2045577"/>
          </a:xfrm>
          <a:custGeom>
            <a:avLst/>
            <a:gdLst>
              <a:gd name="T0" fmla="*/ 143 w 199"/>
              <a:gd name="T1" fmla="*/ 12 h 199"/>
              <a:gd name="T2" fmla="*/ 99 w 199"/>
              <a:gd name="T3" fmla="*/ 55 h 199"/>
              <a:gd name="T4" fmla="*/ 56 w 199"/>
              <a:gd name="T5" fmla="*/ 12 h 199"/>
              <a:gd name="T6" fmla="*/ 12 w 199"/>
              <a:gd name="T7" fmla="*/ 12 h 199"/>
              <a:gd name="T8" fmla="*/ 12 w 199"/>
              <a:gd name="T9" fmla="*/ 55 h 199"/>
              <a:gd name="T10" fmla="*/ 56 w 199"/>
              <a:gd name="T11" fmla="*/ 99 h 199"/>
              <a:gd name="T12" fmla="*/ 12 w 199"/>
              <a:gd name="T13" fmla="*/ 143 h 199"/>
              <a:gd name="T14" fmla="*/ 12 w 199"/>
              <a:gd name="T15" fmla="*/ 186 h 199"/>
              <a:gd name="T16" fmla="*/ 56 w 199"/>
              <a:gd name="T17" fmla="*/ 186 h 199"/>
              <a:gd name="T18" fmla="*/ 99 w 199"/>
              <a:gd name="T19" fmla="*/ 143 h 199"/>
              <a:gd name="T20" fmla="*/ 143 w 199"/>
              <a:gd name="T21" fmla="*/ 186 h 199"/>
              <a:gd name="T22" fmla="*/ 187 w 199"/>
              <a:gd name="T23" fmla="*/ 186 h 199"/>
              <a:gd name="T24" fmla="*/ 187 w 199"/>
              <a:gd name="T25" fmla="*/ 143 h 199"/>
              <a:gd name="T26" fmla="*/ 143 w 199"/>
              <a:gd name="T27" fmla="*/ 99 h 199"/>
              <a:gd name="T28" fmla="*/ 187 w 199"/>
              <a:gd name="T29" fmla="*/ 55 h 199"/>
              <a:gd name="T30" fmla="*/ 187 w 199"/>
              <a:gd name="T31" fmla="*/ 12 h 199"/>
              <a:gd name="T32" fmla="*/ 143 w 199"/>
              <a:gd name="T33" fmla="*/ 1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99">
                <a:moveTo>
                  <a:pt x="143" y="12"/>
                </a:moveTo>
                <a:cubicBezTo>
                  <a:pt x="99" y="55"/>
                  <a:pt x="99" y="55"/>
                  <a:pt x="99" y="55"/>
                </a:cubicBezTo>
                <a:cubicBezTo>
                  <a:pt x="56" y="12"/>
                  <a:pt x="56" y="12"/>
                  <a:pt x="56" y="12"/>
                </a:cubicBezTo>
                <a:cubicBezTo>
                  <a:pt x="44" y="0"/>
                  <a:pt x="24" y="0"/>
                  <a:pt x="12" y="12"/>
                </a:cubicBezTo>
                <a:cubicBezTo>
                  <a:pt x="0" y="24"/>
                  <a:pt x="0" y="43"/>
                  <a:pt x="12" y="55"/>
                </a:cubicBezTo>
                <a:cubicBezTo>
                  <a:pt x="56" y="99"/>
                  <a:pt x="56" y="99"/>
                  <a:pt x="56" y="99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0" y="155"/>
                  <a:pt x="0" y="174"/>
                  <a:pt x="12" y="186"/>
                </a:cubicBezTo>
                <a:cubicBezTo>
                  <a:pt x="24" y="198"/>
                  <a:pt x="44" y="198"/>
                  <a:pt x="56" y="186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43" y="186"/>
                  <a:pt x="143" y="186"/>
                  <a:pt x="143" y="186"/>
                </a:cubicBezTo>
                <a:cubicBezTo>
                  <a:pt x="155" y="199"/>
                  <a:pt x="175" y="199"/>
                  <a:pt x="187" y="186"/>
                </a:cubicBezTo>
                <a:cubicBezTo>
                  <a:pt x="199" y="174"/>
                  <a:pt x="199" y="155"/>
                  <a:pt x="187" y="14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99" y="43"/>
                  <a:pt x="199" y="24"/>
                  <a:pt x="187" y="12"/>
                </a:cubicBezTo>
                <a:cubicBezTo>
                  <a:pt x="175" y="0"/>
                  <a:pt x="155" y="0"/>
                  <a:pt x="143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8064137" y="4641669"/>
            <a:ext cx="2751909" cy="984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Weiterführende Hinweise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lang="de-DE" sz="1600" dirty="0" smtClean="0">
                <a:solidFill>
                  <a:srgbClr val="000000"/>
                </a:solidFill>
                <a:latin typeface="Ebrima"/>
                <a:sym typeface="Wingdings" panose="05000000000000000000" pitchFamily="2" charset="2"/>
              </a:rPr>
              <a:t>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Nicht zulässig, Note 6</a:t>
            </a:r>
          </a:p>
        </p:txBody>
      </p:sp>
    </p:spTree>
    <p:extLst>
      <p:ext uri="{BB962C8B-B14F-4D97-AF65-F5344CB8AC3E}">
        <p14:creationId xmlns:p14="http://schemas.microsoft.com/office/powerpoint/2010/main" val="15349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</a:t>
            </a:r>
            <a:r>
              <a:rPr lang="de-DE" dirty="0" smtClean="0"/>
              <a:t>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51769"/>
            <a:ext cx="9118885" cy="513191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118884" y="4576326"/>
            <a:ext cx="2751909" cy="984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„Grundsätzliche Eingruppierungsregelung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 (Vorbemerkungen)“ sind eine Vorschrift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9" name="Freeform 2471">
            <a:extLst>
              <a:ext uri="{FF2B5EF4-FFF2-40B4-BE49-F238E27FC236}">
                <a16:creationId xmlns:a16="http://schemas.microsoft.com/office/drawing/2014/main" id="{38AC82DC-BCB2-427A-A5F5-CCAFC0EA3E00}"/>
              </a:ext>
            </a:extLst>
          </p:cNvPr>
          <p:cNvSpPr>
            <a:spLocks noChangeAspect="1"/>
          </p:cNvSpPr>
          <p:nvPr/>
        </p:nvSpPr>
        <p:spPr bwMode="gray">
          <a:xfrm>
            <a:off x="9233474" y="2529223"/>
            <a:ext cx="2522729" cy="1843525"/>
          </a:xfrm>
          <a:custGeom>
            <a:avLst/>
            <a:gdLst>
              <a:gd name="T0" fmla="*/ 188 w 198"/>
              <a:gd name="T1" fmla="*/ 9 h 145"/>
              <a:gd name="T2" fmla="*/ 154 w 198"/>
              <a:gd name="T3" fmla="*/ 9 h 145"/>
              <a:gd name="T4" fmla="*/ 78 w 198"/>
              <a:gd name="T5" fmla="*/ 84 h 145"/>
              <a:gd name="T6" fmla="*/ 44 w 198"/>
              <a:gd name="T7" fmla="*/ 50 h 145"/>
              <a:gd name="T8" fmla="*/ 10 w 198"/>
              <a:gd name="T9" fmla="*/ 50 h 145"/>
              <a:gd name="T10" fmla="*/ 10 w 198"/>
              <a:gd name="T11" fmla="*/ 84 h 145"/>
              <a:gd name="T12" fmla="*/ 61 w 198"/>
              <a:gd name="T13" fmla="*/ 135 h 145"/>
              <a:gd name="T14" fmla="*/ 95 w 198"/>
              <a:gd name="T15" fmla="*/ 135 h 145"/>
              <a:gd name="T16" fmla="*/ 188 w 198"/>
              <a:gd name="T17" fmla="*/ 43 h 145"/>
              <a:gd name="T18" fmla="*/ 188 w 198"/>
              <a:gd name="T19" fmla="*/ 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8" h="145">
                <a:moveTo>
                  <a:pt x="188" y="9"/>
                </a:moveTo>
                <a:cubicBezTo>
                  <a:pt x="179" y="0"/>
                  <a:pt x="164" y="0"/>
                  <a:pt x="154" y="9"/>
                </a:cubicBezTo>
                <a:cubicBezTo>
                  <a:pt x="78" y="84"/>
                  <a:pt x="78" y="84"/>
                  <a:pt x="78" y="84"/>
                </a:cubicBezTo>
                <a:cubicBezTo>
                  <a:pt x="44" y="50"/>
                  <a:pt x="44" y="50"/>
                  <a:pt x="44" y="50"/>
                </a:cubicBezTo>
                <a:cubicBezTo>
                  <a:pt x="34" y="41"/>
                  <a:pt x="19" y="41"/>
                  <a:pt x="10" y="50"/>
                </a:cubicBezTo>
                <a:cubicBezTo>
                  <a:pt x="0" y="59"/>
                  <a:pt x="0" y="75"/>
                  <a:pt x="10" y="84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0" y="145"/>
                  <a:pt x="86" y="145"/>
                  <a:pt x="95" y="135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98" y="34"/>
                  <a:pt x="198" y="18"/>
                  <a:pt x="188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28305" r="6129" b="473"/>
          <a:stretch/>
        </p:blipFill>
        <p:spPr bwMode="auto">
          <a:xfrm>
            <a:off x="0" y="1451770"/>
            <a:ext cx="5963018" cy="540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2471">
            <a:extLst>
              <a:ext uri="{FF2B5EF4-FFF2-40B4-BE49-F238E27FC236}">
                <a16:creationId xmlns:a16="http://schemas.microsoft.com/office/drawing/2014/main" id="{38AC82DC-BCB2-427A-A5F5-CCAFC0EA3E00}"/>
              </a:ext>
            </a:extLst>
          </p:cNvPr>
          <p:cNvSpPr>
            <a:spLocks noChangeAspect="1"/>
          </p:cNvSpPr>
          <p:nvPr/>
        </p:nvSpPr>
        <p:spPr bwMode="gray">
          <a:xfrm>
            <a:off x="6882160" y="2485680"/>
            <a:ext cx="2522729" cy="1843525"/>
          </a:xfrm>
          <a:custGeom>
            <a:avLst/>
            <a:gdLst>
              <a:gd name="T0" fmla="*/ 188 w 198"/>
              <a:gd name="T1" fmla="*/ 9 h 145"/>
              <a:gd name="T2" fmla="*/ 154 w 198"/>
              <a:gd name="T3" fmla="*/ 9 h 145"/>
              <a:gd name="T4" fmla="*/ 78 w 198"/>
              <a:gd name="T5" fmla="*/ 84 h 145"/>
              <a:gd name="T6" fmla="*/ 44 w 198"/>
              <a:gd name="T7" fmla="*/ 50 h 145"/>
              <a:gd name="T8" fmla="*/ 10 w 198"/>
              <a:gd name="T9" fmla="*/ 50 h 145"/>
              <a:gd name="T10" fmla="*/ 10 w 198"/>
              <a:gd name="T11" fmla="*/ 84 h 145"/>
              <a:gd name="T12" fmla="*/ 61 w 198"/>
              <a:gd name="T13" fmla="*/ 135 h 145"/>
              <a:gd name="T14" fmla="*/ 95 w 198"/>
              <a:gd name="T15" fmla="*/ 135 h 145"/>
              <a:gd name="T16" fmla="*/ 188 w 198"/>
              <a:gd name="T17" fmla="*/ 43 h 145"/>
              <a:gd name="T18" fmla="*/ 188 w 198"/>
              <a:gd name="T19" fmla="*/ 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8" h="145">
                <a:moveTo>
                  <a:pt x="188" y="9"/>
                </a:moveTo>
                <a:cubicBezTo>
                  <a:pt x="179" y="0"/>
                  <a:pt x="164" y="0"/>
                  <a:pt x="154" y="9"/>
                </a:cubicBezTo>
                <a:cubicBezTo>
                  <a:pt x="78" y="84"/>
                  <a:pt x="78" y="84"/>
                  <a:pt x="78" y="84"/>
                </a:cubicBezTo>
                <a:cubicBezTo>
                  <a:pt x="44" y="50"/>
                  <a:pt x="44" y="50"/>
                  <a:pt x="44" y="50"/>
                </a:cubicBezTo>
                <a:cubicBezTo>
                  <a:pt x="34" y="41"/>
                  <a:pt x="19" y="41"/>
                  <a:pt x="10" y="50"/>
                </a:cubicBezTo>
                <a:cubicBezTo>
                  <a:pt x="0" y="59"/>
                  <a:pt x="0" y="75"/>
                  <a:pt x="10" y="84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0" y="145"/>
                  <a:pt x="86" y="145"/>
                  <a:pt x="95" y="135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98" y="34"/>
                  <a:pt x="198" y="18"/>
                  <a:pt x="188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184096" y="4379047"/>
            <a:ext cx="4361984" cy="984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Hier wurde nur markiert,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 nicht kommentiert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4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9169" r="13984" b="54552"/>
          <a:stretch/>
        </p:blipFill>
        <p:spPr bwMode="auto">
          <a:xfrm>
            <a:off x="0" y="1451769"/>
            <a:ext cx="6894350" cy="527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2467">
            <a:extLst>
              <a:ext uri="{FF2B5EF4-FFF2-40B4-BE49-F238E27FC236}">
                <a16:creationId xmlns:a16="http://schemas.microsoft.com/office/drawing/2014/main" id="{D186A1B1-CBBB-4842-A477-C5EDEC747C63}"/>
              </a:ext>
            </a:extLst>
          </p:cNvPr>
          <p:cNvSpPr>
            <a:spLocks noChangeAspect="1"/>
          </p:cNvSpPr>
          <p:nvPr/>
        </p:nvSpPr>
        <p:spPr bwMode="gray">
          <a:xfrm>
            <a:off x="8307421" y="2940024"/>
            <a:ext cx="2045584" cy="2045577"/>
          </a:xfrm>
          <a:custGeom>
            <a:avLst/>
            <a:gdLst>
              <a:gd name="T0" fmla="*/ 143 w 199"/>
              <a:gd name="T1" fmla="*/ 12 h 199"/>
              <a:gd name="T2" fmla="*/ 99 w 199"/>
              <a:gd name="T3" fmla="*/ 55 h 199"/>
              <a:gd name="T4" fmla="*/ 56 w 199"/>
              <a:gd name="T5" fmla="*/ 12 h 199"/>
              <a:gd name="T6" fmla="*/ 12 w 199"/>
              <a:gd name="T7" fmla="*/ 12 h 199"/>
              <a:gd name="T8" fmla="*/ 12 w 199"/>
              <a:gd name="T9" fmla="*/ 55 h 199"/>
              <a:gd name="T10" fmla="*/ 56 w 199"/>
              <a:gd name="T11" fmla="*/ 99 h 199"/>
              <a:gd name="T12" fmla="*/ 12 w 199"/>
              <a:gd name="T13" fmla="*/ 143 h 199"/>
              <a:gd name="T14" fmla="*/ 12 w 199"/>
              <a:gd name="T15" fmla="*/ 186 h 199"/>
              <a:gd name="T16" fmla="*/ 56 w 199"/>
              <a:gd name="T17" fmla="*/ 186 h 199"/>
              <a:gd name="T18" fmla="*/ 99 w 199"/>
              <a:gd name="T19" fmla="*/ 143 h 199"/>
              <a:gd name="T20" fmla="*/ 143 w 199"/>
              <a:gd name="T21" fmla="*/ 186 h 199"/>
              <a:gd name="T22" fmla="*/ 187 w 199"/>
              <a:gd name="T23" fmla="*/ 186 h 199"/>
              <a:gd name="T24" fmla="*/ 187 w 199"/>
              <a:gd name="T25" fmla="*/ 143 h 199"/>
              <a:gd name="T26" fmla="*/ 143 w 199"/>
              <a:gd name="T27" fmla="*/ 99 h 199"/>
              <a:gd name="T28" fmla="*/ 187 w 199"/>
              <a:gd name="T29" fmla="*/ 55 h 199"/>
              <a:gd name="T30" fmla="*/ 187 w 199"/>
              <a:gd name="T31" fmla="*/ 12 h 199"/>
              <a:gd name="T32" fmla="*/ 143 w 199"/>
              <a:gd name="T33" fmla="*/ 1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99">
                <a:moveTo>
                  <a:pt x="143" y="12"/>
                </a:moveTo>
                <a:cubicBezTo>
                  <a:pt x="99" y="55"/>
                  <a:pt x="99" y="55"/>
                  <a:pt x="99" y="55"/>
                </a:cubicBezTo>
                <a:cubicBezTo>
                  <a:pt x="56" y="12"/>
                  <a:pt x="56" y="12"/>
                  <a:pt x="56" y="12"/>
                </a:cubicBezTo>
                <a:cubicBezTo>
                  <a:pt x="44" y="0"/>
                  <a:pt x="24" y="0"/>
                  <a:pt x="12" y="12"/>
                </a:cubicBezTo>
                <a:cubicBezTo>
                  <a:pt x="0" y="24"/>
                  <a:pt x="0" y="43"/>
                  <a:pt x="12" y="55"/>
                </a:cubicBezTo>
                <a:cubicBezTo>
                  <a:pt x="56" y="99"/>
                  <a:pt x="56" y="99"/>
                  <a:pt x="56" y="99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0" y="155"/>
                  <a:pt x="0" y="174"/>
                  <a:pt x="12" y="186"/>
                </a:cubicBezTo>
                <a:cubicBezTo>
                  <a:pt x="24" y="198"/>
                  <a:pt x="44" y="198"/>
                  <a:pt x="56" y="186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43" y="186"/>
                  <a:pt x="143" y="186"/>
                  <a:pt x="143" y="186"/>
                </a:cubicBezTo>
                <a:cubicBezTo>
                  <a:pt x="155" y="199"/>
                  <a:pt x="175" y="199"/>
                  <a:pt x="187" y="186"/>
                </a:cubicBezTo>
                <a:cubicBezTo>
                  <a:pt x="199" y="174"/>
                  <a:pt x="199" y="155"/>
                  <a:pt x="187" y="14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99" y="43"/>
                  <a:pt x="199" y="24"/>
                  <a:pt x="187" y="12"/>
                </a:cubicBezTo>
                <a:cubicBezTo>
                  <a:pt x="175" y="0"/>
                  <a:pt x="155" y="0"/>
                  <a:pt x="143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954258" y="5256155"/>
            <a:ext cx="2751909" cy="984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Codierung „SMART“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lang="de-DE" sz="1600" dirty="0" smtClean="0">
                <a:solidFill>
                  <a:srgbClr val="000000"/>
                </a:solidFill>
                <a:latin typeface="Ebrima"/>
                <a:sym typeface="Wingdings" panose="05000000000000000000" pitchFamily="2" charset="2"/>
              </a:rPr>
              <a:t>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Nicht zulässig, Note 6</a:t>
            </a:r>
          </a:p>
        </p:txBody>
      </p:sp>
      <p:sp>
        <p:nvSpPr>
          <p:cNvPr id="8" name="Ellipse 7"/>
          <p:cNvSpPr/>
          <p:nvPr/>
        </p:nvSpPr>
        <p:spPr>
          <a:xfrm>
            <a:off x="1933303" y="5573486"/>
            <a:ext cx="4423954" cy="69668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13585" r="6668" b="43072"/>
          <a:stretch/>
        </p:blipFill>
        <p:spPr bwMode="auto">
          <a:xfrm>
            <a:off x="0" y="1451770"/>
            <a:ext cx="7938599" cy="540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 rot="20267985">
            <a:off x="113682" y="2298671"/>
            <a:ext cx="3348528" cy="69668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 rot="20267985">
            <a:off x="-169430" y="5303416"/>
            <a:ext cx="1941071" cy="69668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 rot="20267985">
            <a:off x="-212797" y="5992646"/>
            <a:ext cx="1941071" cy="69668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reeform 2467">
            <a:extLst>
              <a:ext uri="{FF2B5EF4-FFF2-40B4-BE49-F238E27FC236}">
                <a16:creationId xmlns:a16="http://schemas.microsoft.com/office/drawing/2014/main" id="{D186A1B1-CBBB-4842-A477-C5EDEC747C63}"/>
              </a:ext>
            </a:extLst>
          </p:cNvPr>
          <p:cNvSpPr>
            <a:spLocks noChangeAspect="1"/>
          </p:cNvSpPr>
          <p:nvPr/>
        </p:nvSpPr>
        <p:spPr bwMode="gray">
          <a:xfrm>
            <a:off x="9150249" y="2356550"/>
            <a:ext cx="2045584" cy="2045577"/>
          </a:xfrm>
          <a:custGeom>
            <a:avLst/>
            <a:gdLst>
              <a:gd name="T0" fmla="*/ 143 w 199"/>
              <a:gd name="T1" fmla="*/ 12 h 199"/>
              <a:gd name="T2" fmla="*/ 99 w 199"/>
              <a:gd name="T3" fmla="*/ 55 h 199"/>
              <a:gd name="T4" fmla="*/ 56 w 199"/>
              <a:gd name="T5" fmla="*/ 12 h 199"/>
              <a:gd name="T6" fmla="*/ 12 w 199"/>
              <a:gd name="T7" fmla="*/ 12 h 199"/>
              <a:gd name="T8" fmla="*/ 12 w 199"/>
              <a:gd name="T9" fmla="*/ 55 h 199"/>
              <a:gd name="T10" fmla="*/ 56 w 199"/>
              <a:gd name="T11" fmla="*/ 99 h 199"/>
              <a:gd name="T12" fmla="*/ 12 w 199"/>
              <a:gd name="T13" fmla="*/ 143 h 199"/>
              <a:gd name="T14" fmla="*/ 12 w 199"/>
              <a:gd name="T15" fmla="*/ 186 h 199"/>
              <a:gd name="T16" fmla="*/ 56 w 199"/>
              <a:gd name="T17" fmla="*/ 186 h 199"/>
              <a:gd name="T18" fmla="*/ 99 w 199"/>
              <a:gd name="T19" fmla="*/ 143 h 199"/>
              <a:gd name="T20" fmla="*/ 143 w 199"/>
              <a:gd name="T21" fmla="*/ 186 h 199"/>
              <a:gd name="T22" fmla="*/ 187 w 199"/>
              <a:gd name="T23" fmla="*/ 186 h 199"/>
              <a:gd name="T24" fmla="*/ 187 w 199"/>
              <a:gd name="T25" fmla="*/ 143 h 199"/>
              <a:gd name="T26" fmla="*/ 143 w 199"/>
              <a:gd name="T27" fmla="*/ 99 h 199"/>
              <a:gd name="T28" fmla="*/ 187 w 199"/>
              <a:gd name="T29" fmla="*/ 55 h 199"/>
              <a:gd name="T30" fmla="*/ 187 w 199"/>
              <a:gd name="T31" fmla="*/ 12 h 199"/>
              <a:gd name="T32" fmla="*/ 143 w 199"/>
              <a:gd name="T33" fmla="*/ 1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99">
                <a:moveTo>
                  <a:pt x="143" y="12"/>
                </a:moveTo>
                <a:cubicBezTo>
                  <a:pt x="99" y="55"/>
                  <a:pt x="99" y="55"/>
                  <a:pt x="99" y="55"/>
                </a:cubicBezTo>
                <a:cubicBezTo>
                  <a:pt x="56" y="12"/>
                  <a:pt x="56" y="12"/>
                  <a:pt x="56" y="12"/>
                </a:cubicBezTo>
                <a:cubicBezTo>
                  <a:pt x="44" y="0"/>
                  <a:pt x="24" y="0"/>
                  <a:pt x="12" y="12"/>
                </a:cubicBezTo>
                <a:cubicBezTo>
                  <a:pt x="0" y="24"/>
                  <a:pt x="0" y="43"/>
                  <a:pt x="12" y="55"/>
                </a:cubicBezTo>
                <a:cubicBezTo>
                  <a:pt x="56" y="99"/>
                  <a:pt x="56" y="99"/>
                  <a:pt x="56" y="99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0" y="155"/>
                  <a:pt x="0" y="174"/>
                  <a:pt x="12" y="186"/>
                </a:cubicBezTo>
                <a:cubicBezTo>
                  <a:pt x="24" y="198"/>
                  <a:pt x="44" y="198"/>
                  <a:pt x="56" y="186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43" y="186"/>
                  <a:pt x="143" y="186"/>
                  <a:pt x="143" y="186"/>
                </a:cubicBezTo>
                <a:cubicBezTo>
                  <a:pt x="155" y="199"/>
                  <a:pt x="175" y="199"/>
                  <a:pt x="187" y="186"/>
                </a:cubicBezTo>
                <a:cubicBezTo>
                  <a:pt x="199" y="174"/>
                  <a:pt x="199" y="155"/>
                  <a:pt x="187" y="14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99" y="43"/>
                  <a:pt x="199" y="24"/>
                  <a:pt x="187" y="12"/>
                </a:cubicBezTo>
                <a:cubicBezTo>
                  <a:pt x="175" y="0"/>
                  <a:pt x="155" y="0"/>
                  <a:pt x="143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8055429" y="4645995"/>
            <a:ext cx="4066901" cy="13280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  <a:buClr>
                <a:srgbClr val="0080C5"/>
              </a:buClr>
            </a:pPr>
            <a:r>
              <a:rPr lang="de-DE" sz="1600" dirty="0">
                <a:solidFill>
                  <a:srgbClr val="000000"/>
                </a:solidFill>
              </a:rPr>
              <a:t>Reiter wurden falsch </a:t>
            </a:r>
            <a:r>
              <a:rPr lang="de-DE" sz="1600" dirty="0" smtClean="0">
                <a:solidFill>
                  <a:srgbClr val="000000"/>
                </a:solidFill>
              </a:rPr>
              <a:t>beschriftet, </a:t>
            </a:r>
            <a:r>
              <a:rPr lang="de-DE" sz="1600" dirty="0">
                <a:solidFill>
                  <a:srgbClr val="000000"/>
                </a:solidFill>
              </a:rPr>
              <a:t>keine Begriffe </a:t>
            </a:r>
            <a:r>
              <a:rPr lang="de-DE" sz="1600" dirty="0" smtClean="0">
                <a:solidFill>
                  <a:srgbClr val="000000"/>
                </a:solidFill>
              </a:rPr>
              <a:t>erlaubt, nur </a:t>
            </a:r>
            <a:r>
              <a:rPr lang="de-DE" sz="1600" dirty="0">
                <a:solidFill>
                  <a:srgbClr val="000000"/>
                </a:solidFill>
              </a:rPr>
              <a:t>Gesetzesbezeichnung oder Art</a:t>
            </a:r>
            <a:r>
              <a:rPr lang="de-DE" sz="1600" dirty="0" smtClean="0">
                <a:solidFill>
                  <a:srgbClr val="000000"/>
                </a:solidFill>
              </a:rPr>
              <a:t>./ §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lang="de-DE" sz="1600" dirty="0" smtClean="0">
                <a:solidFill>
                  <a:srgbClr val="000000"/>
                </a:solidFill>
                <a:latin typeface="Ebrima"/>
                <a:sym typeface="Wingdings" panose="05000000000000000000" pitchFamily="2" charset="2"/>
              </a:rPr>
              <a:t>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Nicht zulässig, Note 6</a:t>
            </a:r>
          </a:p>
        </p:txBody>
      </p:sp>
    </p:spTree>
    <p:extLst>
      <p:ext uri="{BB962C8B-B14F-4D97-AF65-F5344CB8AC3E}">
        <p14:creationId xmlns:p14="http://schemas.microsoft.com/office/powerpoint/2010/main" val="26880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518318" y="764382"/>
            <a:ext cx="9368065" cy="443198"/>
          </a:xfrm>
        </p:spPr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39726" r="2686" b="31633"/>
          <a:stretch/>
        </p:blipFill>
        <p:spPr bwMode="auto">
          <a:xfrm>
            <a:off x="0" y="1451770"/>
            <a:ext cx="7872668" cy="540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2467">
            <a:extLst>
              <a:ext uri="{FF2B5EF4-FFF2-40B4-BE49-F238E27FC236}">
                <a16:creationId xmlns:a16="http://schemas.microsoft.com/office/drawing/2014/main" id="{D186A1B1-CBBB-4842-A477-C5EDEC747C63}"/>
              </a:ext>
            </a:extLst>
          </p:cNvPr>
          <p:cNvSpPr>
            <a:spLocks noChangeAspect="1"/>
          </p:cNvSpPr>
          <p:nvPr/>
        </p:nvSpPr>
        <p:spPr bwMode="gray">
          <a:xfrm>
            <a:off x="9009542" y="2582973"/>
            <a:ext cx="2045584" cy="2045577"/>
          </a:xfrm>
          <a:custGeom>
            <a:avLst/>
            <a:gdLst>
              <a:gd name="T0" fmla="*/ 143 w 199"/>
              <a:gd name="T1" fmla="*/ 12 h 199"/>
              <a:gd name="T2" fmla="*/ 99 w 199"/>
              <a:gd name="T3" fmla="*/ 55 h 199"/>
              <a:gd name="T4" fmla="*/ 56 w 199"/>
              <a:gd name="T5" fmla="*/ 12 h 199"/>
              <a:gd name="T6" fmla="*/ 12 w 199"/>
              <a:gd name="T7" fmla="*/ 12 h 199"/>
              <a:gd name="T8" fmla="*/ 12 w 199"/>
              <a:gd name="T9" fmla="*/ 55 h 199"/>
              <a:gd name="T10" fmla="*/ 56 w 199"/>
              <a:gd name="T11" fmla="*/ 99 h 199"/>
              <a:gd name="T12" fmla="*/ 12 w 199"/>
              <a:gd name="T13" fmla="*/ 143 h 199"/>
              <a:gd name="T14" fmla="*/ 12 w 199"/>
              <a:gd name="T15" fmla="*/ 186 h 199"/>
              <a:gd name="T16" fmla="*/ 56 w 199"/>
              <a:gd name="T17" fmla="*/ 186 h 199"/>
              <a:gd name="T18" fmla="*/ 99 w 199"/>
              <a:gd name="T19" fmla="*/ 143 h 199"/>
              <a:gd name="T20" fmla="*/ 143 w 199"/>
              <a:gd name="T21" fmla="*/ 186 h 199"/>
              <a:gd name="T22" fmla="*/ 187 w 199"/>
              <a:gd name="T23" fmla="*/ 186 h 199"/>
              <a:gd name="T24" fmla="*/ 187 w 199"/>
              <a:gd name="T25" fmla="*/ 143 h 199"/>
              <a:gd name="T26" fmla="*/ 143 w 199"/>
              <a:gd name="T27" fmla="*/ 99 h 199"/>
              <a:gd name="T28" fmla="*/ 187 w 199"/>
              <a:gd name="T29" fmla="*/ 55 h 199"/>
              <a:gd name="T30" fmla="*/ 187 w 199"/>
              <a:gd name="T31" fmla="*/ 12 h 199"/>
              <a:gd name="T32" fmla="*/ 143 w 199"/>
              <a:gd name="T33" fmla="*/ 1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99">
                <a:moveTo>
                  <a:pt x="143" y="12"/>
                </a:moveTo>
                <a:cubicBezTo>
                  <a:pt x="99" y="55"/>
                  <a:pt x="99" y="55"/>
                  <a:pt x="99" y="55"/>
                </a:cubicBezTo>
                <a:cubicBezTo>
                  <a:pt x="56" y="12"/>
                  <a:pt x="56" y="12"/>
                  <a:pt x="56" y="12"/>
                </a:cubicBezTo>
                <a:cubicBezTo>
                  <a:pt x="44" y="0"/>
                  <a:pt x="24" y="0"/>
                  <a:pt x="12" y="12"/>
                </a:cubicBezTo>
                <a:cubicBezTo>
                  <a:pt x="0" y="24"/>
                  <a:pt x="0" y="43"/>
                  <a:pt x="12" y="55"/>
                </a:cubicBezTo>
                <a:cubicBezTo>
                  <a:pt x="56" y="99"/>
                  <a:pt x="56" y="99"/>
                  <a:pt x="56" y="99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0" y="155"/>
                  <a:pt x="0" y="174"/>
                  <a:pt x="12" y="186"/>
                </a:cubicBezTo>
                <a:cubicBezTo>
                  <a:pt x="24" y="198"/>
                  <a:pt x="44" y="198"/>
                  <a:pt x="56" y="186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43" y="186"/>
                  <a:pt x="143" y="186"/>
                  <a:pt x="143" y="186"/>
                </a:cubicBezTo>
                <a:cubicBezTo>
                  <a:pt x="155" y="199"/>
                  <a:pt x="175" y="199"/>
                  <a:pt x="187" y="186"/>
                </a:cubicBezTo>
                <a:cubicBezTo>
                  <a:pt x="199" y="174"/>
                  <a:pt x="199" y="155"/>
                  <a:pt x="187" y="14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99" y="43"/>
                  <a:pt x="199" y="24"/>
                  <a:pt x="187" y="12"/>
                </a:cubicBezTo>
                <a:cubicBezTo>
                  <a:pt x="175" y="0"/>
                  <a:pt x="155" y="0"/>
                  <a:pt x="143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055429" y="4645995"/>
            <a:ext cx="4066901" cy="13280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  <a:buClr>
                <a:srgbClr val="0080C5"/>
              </a:buClr>
            </a:pPr>
            <a:r>
              <a:rPr lang="de-DE" sz="1600" dirty="0" smtClean="0">
                <a:solidFill>
                  <a:srgbClr val="000000"/>
                </a:solidFill>
              </a:rPr>
              <a:t>Übersicht </a:t>
            </a:r>
            <a:r>
              <a:rPr lang="de-DE" sz="1600" dirty="0">
                <a:solidFill>
                  <a:srgbClr val="000000"/>
                </a:solidFill>
              </a:rPr>
              <a:t>zur Zuständigkeitsabgrenzung im </a:t>
            </a:r>
            <a:r>
              <a:rPr lang="de-DE" sz="1600" dirty="0" smtClean="0">
                <a:solidFill>
                  <a:srgbClr val="000000"/>
                </a:solidFill>
              </a:rPr>
              <a:t>SGB, kommentiert </a:t>
            </a:r>
            <a:r>
              <a:rPr lang="de-DE" sz="1600" dirty="0">
                <a:solidFill>
                  <a:srgbClr val="000000"/>
                </a:solidFill>
              </a:rPr>
              <a:t>bei § 7 SGB II. </a:t>
            </a:r>
          </a:p>
          <a:p>
            <a:pPr algn="ctr">
              <a:lnSpc>
                <a:spcPct val="90000"/>
              </a:lnSpc>
              <a:spcAft>
                <a:spcPts val="1800"/>
              </a:spcAft>
              <a:buClr>
                <a:srgbClr val="0080C5"/>
              </a:buClr>
            </a:pPr>
            <a:r>
              <a:rPr lang="de-DE" sz="1600" dirty="0">
                <a:solidFill>
                  <a:srgbClr val="000000"/>
                </a:solidFill>
              </a:rPr>
              <a:t>Hier ist das Alter kommentiert</a:t>
            </a:r>
            <a:r>
              <a:rPr lang="de-DE" sz="1600" dirty="0" smtClean="0">
                <a:solidFill>
                  <a:srgbClr val="000000"/>
                </a:solidFill>
              </a:rPr>
              <a:t>!</a:t>
            </a:r>
            <a:endParaRPr lang="de-DE" sz="1600" dirty="0">
              <a:solidFill>
                <a:srgbClr val="000000"/>
              </a:solidFill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lang="de-DE" sz="1600" dirty="0" smtClean="0">
                <a:solidFill>
                  <a:srgbClr val="000000"/>
                </a:solidFill>
                <a:latin typeface="Ebrima"/>
                <a:sym typeface="Wingdings" panose="05000000000000000000" pitchFamily="2" charset="2"/>
              </a:rPr>
              <a:t>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Nicht zulässig, Note 6</a:t>
            </a:r>
          </a:p>
        </p:txBody>
      </p:sp>
    </p:spTree>
    <p:extLst>
      <p:ext uri="{BB962C8B-B14F-4D97-AF65-F5344CB8AC3E}">
        <p14:creationId xmlns:p14="http://schemas.microsoft.com/office/powerpoint/2010/main" val="35632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7" r="8357" b="9082"/>
          <a:stretch/>
        </p:blipFill>
        <p:spPr bwMode="auto">
          <a:xfrm>
            <a:off x="0" y="1435895"/>
            <a:ext cx="4850674" cy="542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2471">
            <a:extLst>
              <a:ext uri="{FF2B5EF4-FFF2-40B4-BE49-F238E27FC236}">
                <a16:creationId xmlns:a16="http://schemas.microsoft.com/office/drawing/2014/main" id="{38AC82DC-BCB2-427A-A5F5-CCAFC0EA3E00}"/>
              </a:ext>
            </a:extLst>
          </p:cNvPr>
          <p:cNvSpPr>
            <a:spLocks noChangeAspect="1"/>
          </p:cNvSpPr>
          <p:nvPr/>
        </p:nvSpPr>
        <p:spPr bwMode="gray">
          <a:xfrm>
            <a:off x="7259972" y="2433733"/>
            <a:ext cx="2522729" cy="1843525"/>
          </a:xfrm>
          <a:custGeom>
            <a:avLst/>
            <a:gdLst>
              <a:gd name="T0" fmla="*/ 188 w 198"/>
              <a:gd name="T1" fmla="*/ 9 h 145"/>
              <a:gd name="T2" fmla="*/ 154 w 198"/>
              <a:gd name="T3" fmla="*/ 9 h 145"/>
              <a:gd name="T4" fmla="*/ 78 w 198"/>
              <a:gd name="T5" fmla="*/ 84 h 145"/>
              <a:gd name="T6" fmla="*/ 44 w 198"/>
              <a:gd name="T7" fmla="*/ 50 h 145"/>
              <a:gd name="T8" fmla="*/ 10 w 198"/>
              <a:gd name="T9" fmla="*/ 50 h 145"/>
              <a:gd name="T10" fmla="*/ 10 w 198"/>
              <a:gd name="T11" fmla="*/ 84 h 145"/>
              <a:gd name="T12" fmla="*/ 61 w 198"/>
              <a:gd name="T13" fmla="*/ 135 h 145"/>
              <a:gd name="T14" fmla="*/ 95 w 198"/>
              <a:gd name="T15" fmla="*/ 135 h 145"/>
              <a:gd name="T16" fmla="*/ 188 w 198"/>
              <a:gd name="T17" fmla="*/ 43 h 145"/>
              <a:gd name="T18" fmla="*/ 188 w 198"/>
              <a:gd name="T19" fmla="*/ 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8" h="145">
                <a:moveTo>
                  <a:pt x="188" y="9"/>
                </a:moveTo>
                <a:cubicBezTo>
                  <a:pt x="179" y="0"/>
                  <a:pt x="164" y="0"/>
                  <a:pt x="154" y="9"/>
                </a:cubicBezTo>
                <a:cubicBezTo>
                  <a:pt x="78" y="84"/>
                  <a:pt x="78" y="84"/>
                  <a:pt x="78" y="84"/>
                </a:cubicBezTo>
                <a:cubicBezTo>
                  <a:pt x="44" y="50"/>
                  <a:pt x="44" y="50"/>
                  <a:pt x="44" y="50"/>
                </a:cubicBezTo>
                <a:cubicBezTo>
                  <a:pt x="34" y="41"/>
                  <a:pt x="19" y="41"/>
                  <a:pt x="10" y="50"/>
                </a:cubicBezTo>
                <a:cubicBezTo>
                  <a:pt x="0" y="59"/>
                  <a:pt x="0" y="75"/>
                  <a:pt x="10" y="84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0" y="145"/>
                  <a:pt x="86" y="145"/>
                  <a:pt x="95" y="135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98" y="34"/>
                  <a:pt x="198" y="18"/>
                  <a:pt x="188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146766" y="4379047"/>
            <a:ext cx="6252753" cy="984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  <a:buClr>
                <a:srgbClr val="0080C5"/>
              </a:buClr>
            </a:pPr>
            <a:r>
              <a:rPr lang="de-DE" sz="1600" dirty="0">
                <a:solidFill>
                  <a:srgbClr val="000000"/>
                </a:solidFill>
              </a:rPr>
              <a:t>Richtiger Ort</a:t>
            </a:r>
            <a:r>
              <a:rPr lang="de-DE" sz="1600" dirty="0" smtClean="0">
                <a:solidFill>
                  <a:srgbClr val="000000"/>
                </a:solidFill>
              </a:rPr>
              <a:t>?</a:t>
            </a:r>
            <a:endParaRPr lang="de-DE" sz="160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ts val="1800"/>
              </a:spcAft>
              <a:buClr>
                <a:srgbClr val="0080C5"/>
              </a:buClr>
            </a:pPr>
            <a:r>
              <a:rPr lang="de-DE" sz="1600" dirty="0">
                <a:solidFill>
                  <a:srgbClr val="000000"/>
                </a:solidFill>
              </a:rPr>
              <a:t>Ja – zu den Vorschriften </a:t>
            </a:r>
            <a:r>
              <a:rPr lang="de-DE" sz="1600" dirty="0" smtClean="0">
                <a:solidFill>
                  <a:srgbClr val="000000"/>
                </a:solidFill>
              </a:rPr>
              <a:t>wurden </a:t>
            </a:r>
            <a:r>
              <a:rPr lang="de-DE" sz="1600" dirty="0">
                <a:solidFill>
                  <a:srgbClr val="000000"/>
                </a:solidFill>
              </a:rPr>
              <a:t>jeweils Verweisungen </a:t>
            </a:r>
            <a:r>
              <a:rPr lang="de-DE" sz="1600" dirty="0" smtClean="0">
                <a:solidFill>
                  <a:srgbClr val="000000"/>
                </a:solidFill>
              </a:rPr>
              <a:t>gemacht, die sich auf </a:t>
            </a:r>
            <a:r>
              <a:rPr lang="de-DE" sz="1600" dirty="0">
                <a:solidFill>
                  <a:srgbClr val="000000"/>
                </a:solidFill>
              </a:rPr>
              <a:t>der selben </a:t>
            </a:r>
            <a:r>
              <a:rPr lang="de-DE" sz="1600" dirty="0" smtClean="0">
                <a:solidFill>
                  <a:srgbClr val="000000"/>
                </a:solidFill>
              </a:rPr>
              <a:t>Seite befinden.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8318" y="1644190"/>
            <a:ext cx="11157745" cy="2769989"/>
          </a:xfrm>
        </p:spPr>
        <p:txBody>
          <a:bodyPr/>
          <a:lstStyle/>
          <a:p>
            <a:r>
              <a:rPr lang="de-DE" dirty="0" smtClean="0"/>
              <a:t>1. Überblick und Aufbau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5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559"/>
            <a:ext cx="5059680" cy="547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2471">
            <a:extLst>
              <a:ext uri="{FF2B5EF4-FFF2-40B4-BE49-F238E27FC236}">
                <a16:creationId xmlns:a16="http://schemas.microsoft.com/office/drawing/2014/main" id="{38AC82DC-BCB2-427A-A5F5-CCAFC0EA3E00}"/>
              </a:ext>
            </a:extLst>
          </p:cNvPr>
          <p:cNvSpPr>
            <a:spLocks noChangeAspect="1"/>
          </p:cNvSpPr>
          <p:nvPr/>
        </p:nvSpPr>
        <p:spPr bwMode="gray">
          <a:xfrm>
            <a:off x="7259972" y="2433733"/>
            <a:ext cx="2522729" cy="1843525"/>
          </a:xfrm>
          <a:custGeom>
            <a:avLst/>
            <a:gdLst>
              <a:gd name="T0" fmla="*/ 188 w 198"/>
              <a:gd name="T1" fmla="*/ 9 h 145"/>
              <a:gd name="T2" fmla="*/ 154 w 198"/>
              <a:gd name="T3" fmla="*/ 9 h 145"/>
              <a:gd name="T4" fmla="*/ 78 w 198"/>
              <a:gd name="T5" fmla="*/ 84 h 145"/>
              <a:gd name="T6" fmla="*/ 44 w 198"/>
              <a:gd name="T7" fmla="*/ 50 h 145"/>
              <a:gd name="T8" fmla="*/ 10 w 198"/>
              <a:gd name="T9" fmla="*/ 50 h 145"/>
              <a:gd name="T10" fmla="*/ 10 w 198"/>
              <a:gd name="T11" fmla="*/ 84 h 145"/>
              <a:gd name="T12" fmla="*/ 61 w 198"/>
              <a:gd name="T13" fmla="*/ 135 h 145"/>
              <a:gd name="T14" fmla="*/ 95 w 198"/>
              <a:gd name="T15" fmla="*/ 135 h 145"/>
              <a:gd name="T16" fmla="*/ 188 w 198"/>
              <a:gd name="T17" fmla="*/ 43 h 145"/>
              <a:gd name="T18" fmla="*/ 188 w 198"/>
              <a:gd name="T19" fmla="*/ 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8" h="145">
                <a:moveTo>
                  <a:pt x="188" y="9"/>
                </a:moveTo>
                <a:cubicBezTo>
                  <a:pt x="179" y="0"/>
                  <a:pt x="164" y="0"/>
                  <a:pt x="154" y="9"/>
                </a:cubicBezTo>
                <a:cubicBezTo>
                  <a:pt x="78" y="84"/>
                  <a:pt x="78" y="84"/>
                  <a:pt x="78" y="84"/>
                </a:cubicBezTo>
                <a:cubicBezTo>
                  <a:pt x="44" y="50"/>
                  <a:pt x="44" y="50"/>
                  <a:pt x="44" y="50"/>
                </a:cubicBezTo>
                <a:cubicBezTo>
                  <a:pt x="34" y="41"/>
                  <a:pt x="19" y="41"/>
                  <a:pt x="10" y="50"/>
                </a:cubicBezTo>
                <a:cubicBezTo>
                  <a:pt x="0" y="59"/>
                  <a:pt x="0" y="75"/>
                  <a:pt x="10" y="84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0" y="145"/>
                  <a:pt x="86" y="145"/>
                  <a:pt x="95" y="135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98" y="34"/>
                  <a:pt x="198" y="18"/>
                  <a:pt x="188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146766" y="4379047"/>
            <a:ext cx="6252753" cy="984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  <a:buClr>
                <a:srgbClr val="0080C5"/>
              </a:buClr>
            </a:pPr>
            <a:r>
              <a:rPr lang="de-DE" sz="1600" dirty="0" smtClean="0">
                <a:solidFill>
                  <a:srgbClr val="000000"/>
                </a:solidFill>
              </a:rPr>
              <a:t>Zulässig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7" name="Inhaltsplatzhalt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19025" r="3198" b="9582"/>
          <a:stretch/>
        </p:blipFill>
        <p:spPr>
          <a:xfrm>
            <a:off x="0" y="1451770"/>
            <a:ext cx="9485944" cy="5279956"/>
          </a:xfrm>
          <a:prstGeom prst="rect">
            <a:avLst/>
          </a:prstGeom>
        </p:spPr>
      </p:pic>
      <p:sp>
        <p:nvSpPr>
          <p:cNvPr id="8" name="Freeform 2467">
            <a:extLst>
              <a:ext uri="{FF2B5EF4-FFF2-40B4-BE49-F238E27FC236}">
                <a16:creationId xmlns:a16="http://schemas.microsoft.com/office/drawing/2014/main" id="{D186A1B1-CBBB-4842-A477-C5EDEC747C63}"/>
              </a:ext>
            </a:extLst>
          </p:cNvPr>
          <p:cNvSpPr>
            <a:spLocks noChangeAspect="1"/>
          </p:cNvSpPr>
          <p:nvPr/>
        </p:nvSpPr>
        <p:spPr bwMode="gray">
          <a:xfrm>
            <a:off x="9671393" y="2487179"/>
            <a:ext cx="2045584" cy="2045577"/>
          </a:xfrm>
          <a:custGeom>
            <a:avLst/>
            <a:gdLst>
              <a:gd name="T0" fmla="*/ 143 w 199"/>
              <a:gd name="T1" fmla="*/ 12 h 199"/>
              <a:gd name="T2" fmla="*/ 99 w 199"/>
              <a:gd name="T3" fmla="*/ 55 h 199"/>
              <a:gd name="T4" fmla="*/ 56 w 199"/>
              <a:gd name="T5" fmla="*/ 12 h 199"/>
              <a:gd name="T6" fmla="*/ 12 w 199"/>
              <a:gd name="T7" fmla="*/ 12 h 199"/>
              <a:gd name="T8" fmla="*/ 12 w 199"/>
              <a:gd name="T9" fmla="*/ 55 h 199"/>
              <a:gd name="T10" fmla="*/ 56 w 199"/>
              <a:gd name="T11" fmla="*/ 99 h 199"/>
              <a:gd name="T12" fmla="*/ 12 w 199"/>
              <a:gd name="T13" fmla="*/ 143 h 199"/>
              <a:gd name="T14" fmla="*/ 12 w 199"/>
              <a:gd name="T15" fmla="*/ 186 h 199"/>
              <a:gd name="T16" fmla="*/ 56 w 199"/>
              <a:gd name="T17" fmla="*/ 186 h 199"/>
              <a:gd name="T18" fmla="*/ 99 w 199"/>
              <a:gd name="T19" fmla="*/ 143 h 199"/>
              <a:gd name="T20" fmla="*/ 143 w 199"/>
              <a:gd name="T21" fmla="*/ 186 h 199"/>
              <a:gd name="T22" fmla="*/ 187 w 199"/>
              <a:gd name="T23" fmla="*/ 186 h 199"/>
              <a:gd name="T24" fmla="*/ 187 w 199"/>
              <a:gd name="T25" fmla="*/ 143 h 199"/>
              <a:gd name="T26" fmla="*/ 143 w 199"/>
              <a:gd name="T27" fmla="*/ 99 h 199"/>
              <a:gd name="T28" fmla="*/ 187 w 199"/>
              <a:gd name="T29" fmla="*/ 55 h 199"/>
              <a:gd name="T30" fmla="*/ 187 w 199"/>
              <a:gd name="T31" fmla="*/ 12 h 199"/>
              <a:gd name="T32" fmla="*/ 143 w 199"/>
              <a:gd name="T33" fmla="*/ 1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99">
                <a:moveTo>
                  <a:pt x="143" y="12"/>
                </a:moveTo>
                <a:cubicBezTo>
                  <a:pt x="99" y="55"/>
                  <a:pt x="99" y="55"/>
                  <a:pt x="99" y="55"/>
                </a:cubicBezTo>
                <a:cubicBezTo>
                  <a:pt x="56" y="12"/>
                  <a:pt x="56" y="12"/>
                  <a:pt x="56" y="12"/>
                </a:cubicBezTo>
                <a:cubicBezTo>
                  <a:pt x="44" y="0"/>
                  <a:pt x="24" y="0"/>
                  <a:pt x="12" y="12"/>
                </a:cubicBezTo>
                <a:cubicBezTo>
                  <a:pt x="0" y="24"/>
                  <a:pt x="0" y="43"/>
                  <a:pt x="12" y="55"/>
                </a:cubicBezTo>
                <a:cubicBezTo>
                  <a:pt x="56" y="99"/>
                  <a:pt x="56" y="99"/>
                  <a:pt x="56" y="99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0" y="155"/>
                  <a:pt x="0" y="174"/>
                  <a:pt x="12" y="186"/>
                </a:cubicBezTo>
                <a:cubicBezTo>
                  <a:pt x="24" y="198"/>
                  <a:pt x="44" y="198"/>
                  <a:pt x="56" y="186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43" y="186"/>
                  <a:pt x="143" y="186"/>
                  <a:pt x="143" y="186"/>
                </a:cubicBezTo>
                <a:cubicBezTo>
                  <a:pt x="155" y="199"/>
                  <a:pt x="175" y="199"/>
                  <a:pt x="187" y="186"/>
                </a:cubicBezTo>
                <a:cubicBezTo>
                  <a:pt x="199" y="174"/>
                  <a:pt x="199" y="155"/>
                  <a:pt x="187" y="14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99" y="43"/>
                  <a:pt x="199" y="24"/>
                  <a:pt x="187" y="12"/>
                </a:cubicBezTo>
                <a:cubicBezTo>
                  <a:pt x="175" y="0"/>
                  <a:pt x="155" y="0"/>
                  <a:pt x="143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9318230" y="4736334"/>
            <a:ext cx="2751909" cy="984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Weiterführende Hinweise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lang="de-DE" sz="1600" dirty="0" smtClean="0">
                <a:solidFill>
                  <a:srgbClr val="000000"/>
                </a:solidFill>
                <a:latin typeface="Ebrima"/>
                <a:sym typeface="Wingdings" panose="05000000000000000000" pitchFamily="2" charset="2"/>
              </a:rPr>
              <a:t>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Nicht zulässig, Note 6</a:t>
            </a:r>
          </a:p>
        </p:txBody>
      </p:sp>
    </p:spTree>
    <p:extLst>
      <p:ext uri="{BB962C8B-B14F-4D97-AF65-F5344CB8AC3E}">
        <p14:creationId xmlns:p14="http://schemas.microsoft.com/office/powerpoint/2010/main" val="42195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Hilfsmittel</a:t>
            </a:r>
            <a:endParaRPr lang="de-D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3432" r="12429" b="10602"/>
          <a:stretch/>
        </p:blipFill>
        <p:spPr bwMode="auto">
          <a:xfrm>
            <a:off x="0" y="1645920"/>
            <a:ext cx="9823269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2471">
            <a:extLst>
              <a:ext uri="{FF2B5EF4-FFF2-40B4-BE49-F238E27FC236}">
                <a16:creationId xmlns:a16="http://schemas.microsoft.com/office/drawing/2014/main" id="{38AC82DC-BCB2-427A-A5F5-CCAFC0EA3E00}"/>
              </a:ext>
            </a:extLst>
          </p:cNvPr>
          <p:cNvSpPr>
            <a:spLocks noChangeAspect="1"/>
          </p:cNvSpPr>
          <p:nvPr/>
        </p:nvSpPr>
        <p:spPr bwMode="gray">
          <a:xfrm>
            <a:off x="9480658" y="2607904"/>
            <a:ext cx="2522729" cy="1843525"/>
          </a:xfrm>
          <a:custGeom>
            <a:avLst/>
            <a:gdLst>
              <a:gd name="T0" fmla="*/ 188 w 198"/>
              <a:gd name="T1" fmla="*/ 9 h 145"/>
              <a:gd name="T2" fmla="*/ 154 w 198"/>
              <a:gd name="T3" fmla="*/ 9 h 145"/>
              <a:gd name="T4" fmla="*/ 78 w 198"/>
              <a:gd name="T5" fmla="*/ 84 h 145"/>
              <a:gd name="T6" fmla="*/ 44 w 198"/>
              <a:gd name="T7" fmla="*/ 50 h 145"/>
              <a:gd name="T8" fmla="*/ 10 w 198"/>
              <a:gd name="T9" fmla="*/ 50 h 145"/>
              <a:gd name="T10" fmla="*/ 10 w 198"/>
              <a:gd name="T11" fmla="*/ 84 h 145"/>
              <a:gd name="T12" fmla="*/ 61 w 198"/>
              <a:gd name="T13" fmla="*/ 135 h 145"/>
              <a:gd name="T14" fmla="*/ 95 w 198"/>
              <a:gd name="T15" fmla="*/ 135 h 145"/>
              <a:gd name="T16" fmla="*/ 188 w 198"/>
              <a:gd name="T17" fmla="*/ 43 h 145"/>
              <a:gd name="T18" fmla="*/ 188 w 198"/>
              <a:gd name="T19" fmla="*/ 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8" h="145">
                <a:moveTo>
                  <a:pt x="188" y="9"/>
                </a:moveTo>
                <a:cubicBezTo>
                  <a:pt x="179" y="0"/>
                  <a:pt x="164" y="0"/>
                  <a:pt x="154" y="9"/>
                </a:cubicBezTo>
                <a:cubicBezTo>
                  <a:pt x="78" y="84"/>
                  <a:pt x="78" y="84"/>
                  <a:pt x="78" y="84"/>
                </a:cubicBezTo>
                <a:cubicBezTo>
                  <a:pt x="44" y="50"/>
                  <a:pt x="44" y="50"/>
                  <a:pt x="44" y="50"/>
                </a:cubicBezTo>
                <a:cubicBezTo>
                  <a:pt x="34" y="41"/>
                  <a:pt x="19" y="41"/>
                  <a:pt x="10" y="50"/>
                </a:cubicBezTo>
                <a:cubicBezTo>
                  <a:pt x="0" y="59"/>
                  <a:pt x="0" y="75"/>
                  <a:pt x="10" y="84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0" y="145"/>
                  <a:pt x="86" y="145"/>
                  <a:pt x="95" y="135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98" y="34"/>
                  <a:pt x="198" y="18"/>
                  <a:pt x="188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9886383" y="4518385"/>
            <a:ext cx="1227908" cy="470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  <a:buClr>
                <a:srgbClr val="0080C5"/>
              </a:buClr>
            </a:pPr>
            <a:r>
              <a:rPr lang="de-DE" sz="1600" dirty="0" smtClean="0">
                <a:solidFill>
                  <a:srgbClr val="000000"/>
                </a:solidFill>
              </a:rPr>
              <a:t>Zulässig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F55326B-E3F6-4FA8-BF83-84EA8DC7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</a:t>
            </a:r>
            <a:r>
              <a:rPr lang="de-DE" dirty="0" err="1"/>
              <a:t>AnsprechpartnerInnen</a:t>
            </a:r>
            <a:r>
              <a:rPr lang="de-DE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1E6147-61F5-490C-83EF-EDB245F8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227F8-E029-4DDA-AD32-6E6DA3AECF62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25.03.2024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F87C25-ED97-4F55-9A12-28BC0E79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Constance</a:t>
            </a:r>
            <a:r>
              <a:rPr kumimoji="0" lang="de-DE" sz="1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 Mros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33AB00-58CA-4D71-AB1A-5891CC0A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DD500-7F1F-4995-B176-5463F0E054D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D192D0F-5441-414E-B6C0-3722755C4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Prüfungshinweise </a:t>
            </a:r>
            <a:r>
              <a:rPr lang="de-DE" dirty="0" smtClean="0"/>
              <a:t>2024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183B472-AF7C-410B-99F3-2E10272EB41F}"/>
              </a:ext>
            </a:extLst>
          </p:cNvPr>
          <p:cNvSpPr/>
          <p:nvPr/>
        </p:nvSpPr>
        <p:spPr>
          <a:xfrm>
            <a:off x="6203950" y="1449387"/>
            <a:ext cx="5472112" cy="2232025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/>
              <a:t>Für organisatorische Fragen zur </a:t>
            </a:r>
            <a:r>
              <a:rPr lang="de-DE" sz="1600" dirty="0" smtClean="0"/>
              <a:t>Prüfung:</a:t>
            </a:r>
            <a:endParaRPr lang="de-DE" sz="16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16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b="1" dirty="0" smtClean="0"/>
              <a:t>Jeannette Richter</a:t>
            </a:r>
            <a:endParaRPr lang="de-DE" sz="1600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 smtClean="0"/>
              <a:t>Jeannette.richter@bvs.de</a:t>
            </a:r>
            <a:endParaRPr lang="de-DE" sz="16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/>
              <a:t>Tel. 089 54057-8262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D7F4C9C-2C56-4E00-9AEF-3669AE9EDC4B}"/>
              </a:ext>
            </a:extLst>
          </p:cNvPr>
          <p:cNvSpPr/>
          <p:nvPr/>
        </p:nvSpPr>
        <p:spPr>
          <a:xfrm>
            <a:off x="515939" y="1449388"/>
            <a:ext cx="5472112" cy="22320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r>
              <a:rPr lang="de-DE" sz="1600" dirty="0"/>
              <a:t>Für Fragen zur </a:t>
            </a:r>
            <a:r>
              <a:rPr lang="de-DE" sz="1600" dirty="0" smtClean="0"/>
              <a:t>Prüfung und zu Kommentierungen:</a:t>
            </a:r>
            <a:endParaRPr lang="de-DE" sz="16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16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b="1" dirty="0" smtClean="0"/>
              <a:t>Constance Mros</a:t>
            </a:r>
            <a:endParaRPr lang="de-DE" sz="1600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 smtClean="0"/>
              <a:t>mros@bvs.de</a:t>
            </a:r>
            <a:endParaRPr lang="de-DE" sz="16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/>
              <a:t>Tel. 089 </a:t>
            </a:r>
            <a:r>
              <a:rPr lang="de-DE" sz="1600" dirty="0" smtClean="0"/>
              <a:t>54057-8418</a:t>
            </a:r>
            <a:endParaRPr lang="de-DE" sz="16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025FC97-3A46-42E6-95EC-85EEC7470178}"/>
              </a:ext>
            </a:extLst>
          </p:cNvPr>
          <p:cNvSpPr/>
          <p:nvPr/>
        </p:nvSpPr>
        <p:spPr>
          <a:xfrm>
            <a:off x="6203950" y="3897312"/>
            <a:ext cx="5472112" cy="2232026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/>
              <a:t>Für organisatorische Fragen zum Lehrgang: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16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b="1" dirty="0"/>
              <a:t>Claudia </a:t>
            </a:r>
            <a:r>
              <a:rPr lang="de-DE" sz="1600" b="1" dirty="0" err="1"/>
              <a:t>Croos</a:t>
            </a:r>
            <a:endParaRPr lang="de-DE" sz="1600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/>
              <a:t>croos@bvs.de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/>
              <a:t>Tel. 089 54057-8520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D4532A8-2249-4F99-9A03-9A4DCE1C9A96}"/>
              </a:ext>
            </a:extLst>
          </p:cNvPr>
          <p:cNvSpPr/>
          <p:nvPr/>
        </p:nvSpPr>
        <p:spPr>
          <a:xfrm>
            <a:off x="515939" y="3897313"/>
            <a:ext cx="5472112" cy="2232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/>
              <a:t>Für Fragen zum Lehrgang: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sz="16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b="1" dirty="0"/>
              <a:t>Sebastian </a:t>
            </a:r>
            <a:r>
              <a:rPr lang="de-DE" sz="1600" b="1" dirty="0" err="1"/>
              <a:t>Ostermeir</a:t>
            </a:r>
            <a:endParaRPr lang="de-DE" sz="1600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/>
              <a:t>ostermeir@bvs.de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600" dirty="0"/>
              <a:t>Tel. 089 </a:t>
            </a:r>
            <a:r>
              <a:rPr lang="de-DE" sz="1600" dirty="0" smtClean="0"/>
              <a:t>54057-8515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006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18319" y="3330026"/>
            <a:ext cx="7543800" cy="692497"/>
          </a:xfrm>
        </p:spPr>
        <p:txBody>
          <a:bodyPr/>
          <a:lstStyle/>
          <a:p>
            <a:r>
              <a:rPr lang="de-DE" dirty="0" smtClean="0"/>
              <a:t>Fragen?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0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78F8753-75BA-4153-BCC8-191F191BC57F}"/>
              </a:ext>
            </a:extLst>
          </p:cNvPr>
          <p:cNvGrpSpPr/>
          <p:nvPr/>
        </p:nvGrpSpPr>
        <p:grpSpPr>
          <a:xfrm>
            <a:off x="515938" y="3660184"/>
            <a:ext cx="11160125" cy="360000"/>
            <a:chOff x="515938" y="3660184"/>
            <a:chExt cx="11160125" cy="360000"/>
          </a:xfrm>
        </p:grpSpPr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8F24EC3A-F387-4113-938A-F64A9FB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8" y="3840184"/>
              <a:ext cx="11160125" cy="0"/>
            </a:xfrm>
            <a:prstGeom prst="line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6F17D249-4DCC-4042-98CE-15C3143A463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5938" y="3840184"/>
              <a:ext cx="360000" cy="0"/>
            </a:xfrm>
            <a:prstGeom prst="line">
              <a:avLst/>
            </a:prstGeom>
            <a:ln w="127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4B3C4935-7563-4BD0-B214-FED875362536}"/>
              </a:ext>
            </a:extLst>
          </p:cNvPr>
          <p:cNvGrpSpPr/>
          <p:nvPr/>
        </p:nvGrpSpPr>
        <p:grpSpPr>
          <a:xfrm>
            <a:off x="540064" y="1442472"/>
            <a:ext cx="2002536" cy="2544636"/>
            <a:chOff x="792248" y="1806573"/>
            <a:chExt cx="2002536" cy="254463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2A988C8-902B-4BBC-9F21-0DA794FB3FED}"/>
                </a:ext>
              </a:extLst>
            </p:cNvPr>
            <p:cNvSpPr txBox="1"/>
            <p:nvPr/>
          </p:nvSpPr>
          <p:spPr>
            <a:xfrm>
              <a:off x="792248" y="1806573"/>
              <a:ext cx="2002535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de-DE" sz="1600" b="1" dirty="0" smtClean="0">
                  <a:solidFill>
                    <a:srgbClr val="0080C5"/>
                  </a:solidFill>
                  <a:latin typeface="Ebrima"/>
                </a:rPr>
                <a:t>Zulassung zur Prüfung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80C5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C28F286B-CBEE-410D-9350-50CC4CBD78DE}"/>
                </a:ext>
              </a:extLst>
            </p:cNvPr>
            <p:cNvCxnSpPr>
              <a:cxnSpLocks/>
              <a:stCxn id="15" idx="0"/>
              <a:endCxn id="14" idx="0"/>
            </p:cNvCxnSpPr>
            <p:nvPr/>
          </p:nvCxnSpPr>
          <p:spPr>
            <a:xfrm flipH="1">
              <a:off x="1791428" y="2292260"/>
              <a:ext cx="2089" cy="1742205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5BCCE47-6296-4A17-84AE-59C4D2B41873}"/>
                </a:ext>
              </a:extLst>
            </p:cNvPr>
            <p:cNvSpPr txBox="1"/>
            <p:nvPr/>
          </p:nvSpPr>
          <p:spPr>
            <a:xfrm>
              <a:off x="792249" y="2292260"/>
              <a:ext cx="2002535" cy="11918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72000" rtlCol="0">
              <a:spAutoFit/>
            </a:bodyPr>
            <a:lstStyle/>
            <a:p>
              <a:pPr marL="171450" marR="0" lvl="0" indent="-17145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678AA"/>
                </a:buClr>
                <a:buSzTx/>
                <a:buFontTx/>
                <a:buChar char="-"/>
                <a:tabLst/>
                <a:defRPr/>
              </a:pPr>
              <a:r>
                <a:rPr kumimoji="0" lang="de-DE" sz="1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</a:rPr>
                <a:t>Erreichen</a:t>
              </a:r>
              <a:r>
                <a:rPr kumimoji="0" lang="de-DE" sz="100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</a:rPr>
                <a:t> d. Ausbildungsziels lt. zusammenfassendem Leistungsbericht, §</a:t>
              </a:r>
              <a:r>
                <a:rPr kumimoji="0" lang="de-DE" sz="1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</a:rPr>
                <a:t> 27 Abs. 1 </a:t>
              </a:r>
              <a:r>
                <a:rPr kumimoji="0" lang="de-DE" sz="10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</a:rPr>
                <a:t>FachV-nVD</a:t>
              </a:r>
              <a:endParaRPr kumimoji="0" lang="de-DE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</a:endParaRPr>
            </a:p>
            <a:p>
              <a:pPr marL="171450" marR="0" lvl="0" indent="-17145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678AA"/>
                </a:buClr>
                <a:buSzTx/>
                <a:buFontTx/>
                <a:buChar char="-"/>
                <a:tabLst/>
                <a:defRPr/>
              </a:pPr>
              <a:r>
                <a:rPr lang="de-DE" sz="1000" dirty="0" smtClean="0">
                  <a:solidFill>
                    <a:srgbClr val="000000"/>
                  </a:solidFill>
                  <a:latin typeface="Ebrima"/>
                </a:rPr>
                <a:t>Notendurchschnitt Leistungsnachweise 4,5 oder besser, § 22 Abs. 2 </a:t>
              </a:r>
              <a:r>
                <a:rPr lang="de-DE" sz="1000" dirty="0" err="1" smtClean="0">
                  <a:solidFill>
                    <a:srgbClr val="000000"/>
                  </a:solidFill>
                  <a:latin typeface="Ebrima"/>
                </a:rPr>
                <a:t>FachV-nVD</a:t>
              </a:r>
              <a:endParaRPr lang="de-DE" sz="1000" dirty="0">
                <a:solidFill>
                  <a:srgbClr val="000000"/>
                </a:solidFill>
                <a:latin typeface="Ebrima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7503249-FE04-4108-8B4D-7621115FD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11695" y="4034465"/>
              <a:ext cx="159466" cy="31674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CCFFD49-EC9D-405C-8963-08C60A620A05}"/>
              </a:ext>
            </a:extLst>
          </p:cNvPr>
          <p:cNvGrpSpPr/>
          <p:nvPr/>
        </p:nvGrpSpPr>
        <p:grpSpPr>
          <a:xfrm>
            <a:off x="3486171" y="1302624"/>
            <a:ext cx="2002536" cy="2716068"/>
            <a:chOff x="5094732" y="1806573"/>
            <a:chExt cx="2002536" cy="2716068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B45F431-03DE-40A5-A150-13E4B01FAB44}"/>
                </a:ext>
              </a:extLst>
            </p:cNvPr>
            <p:cNvSpPr txBox="1"/>
            <p:nvPr/>
          </p:nvSpPr>
          <p:spPr>
            <a:xfrm>
              <a:off x="5094732" y="1806573"/>
              <a:ext cx="2002535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C5"/>
                  </a:solidFill>
                  <a:effectLst/>
                  <a:uLnTx/>
                  <a:uFillTx/>
                  <a:latin typeface="Ebrima"/>
                  <a:ea typeface="+mn-ea"/>
                  <a:cs typeface="+mn-cs"/>
                </a:rPr>
                <a:t>Schriftliche Prüfung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80C5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D02FE55-5C91-41E7-8376-208986ED254D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6096000" y="2082604"/>
              <a:ext cx="0" cy="2123293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75EDE15-BBD3-4EA6-A78D-BFA5D39216CC}"/>
                </a:ext>
              </a:extLst>
            </p:cNvPr>
            <p:cNvSpPr txBox="1"/>
            <p:nvPr/>
          </p:nvSpPr>
          <p:spPr>
            <a:xfrm>
              <a:off x="5094733" y="2292260"/>
              <a:ext cx="2002535" cy="3393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72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de-DE" sz="1400" b="1" dirty="0" err="1">
                  <a:solidFill>
                    <a:srgbClr val="000000"/>
                  </a:solidFill>
                  <a:latin typeface="Ebrima"/>
                </a:rPr>
                <a:t>v</a:t>
              </a:r>
              <a:r>
                <a:rPr kumimoji="0" lang="de-DE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  <a:ea typeface="+mn-ea"/>
                  <a:cs typeface="+mn-cs"/>
                </a:rPr>
                <a:t>rs</a:t>
              </a:r>
              <a:r>
                <a:rPr kumimoji="0" lang="de-D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  <a:ea typeface="+mn-ea"/>
                  <a:cs typeface="+mn-cs"/>
                </a:rPr>
                <a:t>. 13.05.. – </a:t>
              </a:r>
              <a:r>
                <a:rPr lang="de-DE" sz="1400" b="1" dirty="0" smtClean="0">
                  <a:solidFill>
                    <a:srgbClr val="000000"/>
                  </a:solidFill>
                  <a:latin typeface="Ebrima"/>
                </a:rPr>
                <a:t>21</a:t>
              </a:r>
              <a:r>
                <a:rPr kumimoji="0" lang="de-D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  <a:ea typeface="+mn-ea"/>
                  <a:cs typeface="+mn-cs"/>
                </a:rPr>
                <a:t>.05.2024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A6BEC23-6464-48C9-87B3-9A6EBBACD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016267" y="4205897"/>
              <a:ext cx="159466" cy="31674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B8C9F60A-FF56-4075-B4C7-94A1B8CDA4CA}"/>
              </a:ext>
            </a:extLst>
          </p:cNvPr>
          <p:cNvGrpSpPr/>
          <p:nvPr/>
        </p:nvGrpSpPr>
        <p:grpSpPr>
          <a:xfrm>
            <a:off x="7117212" y="2223599"/>
            <a:ext cx="2002536" cy="1780799"/>
            <a:chOff x="9397215" y="1806573"/>
            <a:chExt cx="2002536" cy="1780799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2CB8D278-7235-4798-9923-463C9A3B5023}"/>
                </a:ext>
              </a:extLst>
            </p:cNvPr>
            <p:cNvSpPr txBox="1"/>
            <p:nvPr/>
          </p:nvSpPr>
          <p:spPr>
            <a:xfrm>
              <a:off x="9397215" y="1806573"/>
              <a:ext cx="2002535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C5"/>
                  </a:solidFill>
                  <a:effectLst/>
                  <a:uLnTx/>
                  <a:uFillTx/>
                  <a:latin typeface="Ebrima"/>
                  <a:ea typeface="+mn-ea"/>
                  <a:cs typeface="+mn-cs"/>
                </a:rPr>
                <a:t>Zeugnisvergabe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80C5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70739E79-2F58-45BF-922A-BA470FFDF189}"/>
                </a:ext>
              </a:extLst>
            </p:cNvPr>
            <p:cNvCxnSpPr>
              <a:cxnSpLocks/>
            </p:cNvCxnSpPr>
            <p:nvPr/>
          </p:nvCxnSpPr>
          <p:spPr>
            <a:xfrm>
              <a:off x="10398483" y="2078972"/>
              <a:ext cx="0" cy="1350028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2964055-D1CD-47C8-969B-8B236F057397}"/>
                </a:ext>
              </a:extLst>
            </p:cNvPr>
            <p:cNvSpPr txBox="1"/>
            <p:nvPr/>
          </p:nvSpPr>
          <p:spPr>
            <a:xfrm>
              <a:off x="9397216" y="2292260"/>
              <a:ext cx="2002535" cy="7486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72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678AA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Ebrima"/>
                </a:rPr>
                <a:t>v</a:t>
              </a:r>
              <a:r>
                <a:rPr kumimoji="0" lang="de-DE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  <a:ea typeface="+mn-ea"/>
                  <a:cs typeface="+mn-cs"/>
                </a:rPr>
                <a:t>rs</a:t>
              </a:r>
              <a:r>
                <a:rPr kumimoji="0" lang="de-D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  <a:ea typeface="+mn-ea"/>
                  <a:cs typeface="+mn-cs"/>
                </a:rPr>
                <a:t>. Mitte September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678AA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  <a:ea typeface="+mn-ea"/>
                  <a:cs typeface="+mn-cs"/>
                </a:rPr>
                <a:t>Versand der Zeugnisse und Urkunden an Dienstherrn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endParaRPr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C68B4C5-E101-44C5-B6F0-6C297BD9A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318751" y="3270628"/>
              <a:ext cx="159466" cy="316744"/>
            </a:xfrm>
            <a:prstGeom prst="rect">
              <a:avLst/>
            </a:prstGeom>
          </p:spPr>
        </p:pic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A70E5D82-F201-42C9-8536-3EBECB9C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Überblick und Ablauf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0D579C-8161-43CC-A45D-980D094F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227F8-E029-4DDA-AD32-6E6DA3AECF62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25.03.2024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269D6E6-561C-4CC2-A704-877E973C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Constance Mros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D82DAB-FD51-4B12-AE93-D47BE441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DD500-7F1F-4995-B176-5463F0E054D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6B5557D-5E91-4030-B326-5FEBDCB2A2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804994"/>
            <a:ext cx="9368065" cy="443198"/>
          </a:xfrm>
        </p:spPr>
        <p:txBody>
          <a:bodyPr/>
          <a:lstStyle/>
          <a:p>
            <a:r>
              <a:rPr lang="de-DE" dirty="0" smtClean="0"/>
              <a:t>Prüfungshinweise 2024</a:t>
            </a:r>
            <a:endParaRPr lang="de-DE" dirty="0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9BD4618-8402-4D2B-8029-65B8BDBA26EF}"/>
              </a:ext>
            </a:extLst>
          </p:cNvPr>
          <p:cNvGrpSpPr/>
          <p:nvPr/>
        </p:nvGrpSpPr>
        <p:grpSpPr>
          <a:xfrm>
            <a:off x="2157465" y="3681812"/>
            <a:ext cx="2002535" cy="1308177"/>
            <a:chOff x="3060083" y="3270628"/>
            <a:chExt cx="2002535" cy="1308177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0201F978-94BD-4F48-A6AF-C91223FF2253}"/>
                </a:ext>
              </a:extLst>
            </p:cNvPr>
            <p:cNvGrpSpPr/>
            <p:nvPr/>
          </p:nvGrpSpPr>
          <p:grpSpPr>
            <a:xfrm>
              <a:off x="3060083" y="3429000"/>
              <a:ext cx="2002535" cy="1149805"/>
              <a:chOff x="2943491" y="3429000"/>
              <a:chExt cx="2002535" cy="1149805"/>
            </a:xfrm>
          </p:grpSpPr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AB3EDA17-CCEE-4E6C-85E4-39B6D93A9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4758" y="3429000"/>
                <a:ext cx="0" cy="1002944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B39160EA-D176-4B96-874A-52C28D00D05A}"/>
                  </a:ext>
                </a:extLst>
              </p:cNvPr>
              <p:cNvSpPr txBox="1"/>
              <p:nvPr/>
            </p:nvSpPr>
            <p:spPr>
              <a:xfrm>
                <a:off x="2943491" y="3830157"/>
                <a:ext cx="2002535" cy="7486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72000" rIns="0" bIns="72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678AA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brima"/>
                    <a:ea typeface="+mn-ea"/>
                    <a:cs typeface="+mn-cs"/>
                  </a:rPr>
                  <a:t>Einladung zur Prüfung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678AA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brima"/>
                    <a:ea typeface="+mn-ea"/>
                    <a:cs typeface="+mn-cs"/>
                  </a:rPr>
                  <a:t>Versand ca. 2 Wochen vorher an Dienstherrn</a:t>
                </a:r>
              </a:p>
            </p:txBody>
          </p:sp>
        </p:grp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3D5A4DD-44B6-4609-8CF3-AC410ED1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81618" y="3270628"/>
              <a:ext cx="159466" cy="316744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F3810AF-969B-4D6E-92B9-92D865311D67}"/>
              </a:ext>
            </a:extLst>
          </p:cNvPr>
          <p:cNvGrpSpPr/>
          <p:nvPr/>
        </p:nvGrpSpPr>
        <p:grpSpPr>
          <a:xfrm>
            <a:off x="4932769" y="3687651"/>
            <a:ext cx="2455563" cy="1594737"/>
            <a:chOff x="6870350" y="3270628"/>
            <a:chExt cx="2455563" cy="1378301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A206C414-0698-4D4C-9EE3-0A8896EE2F45}"/>
                </a:ext>
              </a:extLst>
            </p:cNvPr>
            <p:cNvGrpSpPr/>
            <p:nvPr/>
          </p:nvGrpSpPr>
          <p:grpSpPr>
            <a:xfrm>
              <a:off x="6870350" y="3429000"/>
              <a:ext cx="2455563" cy="1219929"/>
              <a:chOff x="6983779" y="3429000"/>
              <a:chExt cx="2455563" cy="1219929"/>
            </a:xfrm>
          </p:grpSpPr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031776CE-21FD-419D-94E2-0B8856BA1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41603" y="3429000"/>
                <a:ext cx="5639" cy="967212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uppieren 41">
                <a:extLst>
                  <a:ext uri="{FF2B5EF4-FFF2-40B4-BE49-F238E27FC236}">
                    <a16:creationId xmlns:a16="http://schemas.microsoft.com/office/drawing/2014/main" id="{5C3E7948-E18C-4CEB-A1BF-CBC22072B3EC}"/>
                  </a:ext>
                </a:extLst>
              </p:cNvPr>
              <p:cNvGrpSpPr/>
              <p:nvPr/>
            </p:nvGrpSpPr>
            <p:grpSpPr>
              <a:xfrm>
                <a:off x="6983779" y="3856366"/>
                <a:ext cx="2455563" cy="792563"/>
                <a:chOff x="2681296" y="3856366"/>
                <a:chExt cx="2455563" cy="792563"/>
              </a:xfrm>
            </p:grpSpPr>
            <p:sp>
              <p:nvSpPr>
                <p:cNvPr id="43" name="Textfeld 42">
                  <a:extLst>
                    <a:ext uri="{FF2B5EF4-FFF2-40B4-BE49-F238E27FC236}">
                      <a16:creationId xmlns:a16="http://schemas.microsoft.com/office/drawing/2014/main" id="{B6298D3A-501E-4166-816B-BE3EE21071A3}"/>
                    </a:ext>
                  </a:extLst>
                </p:cNvPr>
                <p:cNvSpPr txBox="1"/>
                <p:nvPr/>
              </p:nvSpPr>
              <p:spPr>
                <a:xfrm>
                  <a:off x="2741381" y="4457405"/>
                  <a:ext cx="2395478" cy="1915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500"/>
                    </a:spcAft>
                    <a:buClr>
                      <a:srgbClr val="4678AA"/>
                    </a:buClr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de-DE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80C5"/>
                      </a:solidFill>
                      <a:effectLst/>
                      <a:uLnTx/>
                      <a:uFillTx/>
                      <a:latin typeface="Ebrima"/>
                      <a:ea typeface="+mn-ea"/>
                      <a:cs typeface="+mn-cs"/>
                    </a:rPr>
                    <a:t>Mündliche Prüfung</a:t>
                  </a:r>
                  <a:endPara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C5"/>
                    </a:solidFill>
                    <a:effectLst/>
                    <a:uLnTx/>
                    <a:uFillTx/>
                    <a:latin typeface="Ebrima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60F234FB-7BF2-4631-AD4A-2EAF3C26236A}"/>
                    </a:ext>
                  </a:extLst>
                </p:cNvPr>
                <p:cNvSpPr txBox="1"/>
                <p:nvPr/>
              </p:nvSpPr>
              <p:spPr>
                <a:xfrm flipH="1">
                  <a:off x="2681296" y="3856366"/>
                  <a:ext cx="2326461" cy="2932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72000" rIns="0" bIns="7200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>
                      <a:srgbClr val="4678AA"/>
                    </a:buClr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lang="de-DE" sz="1400" b="1" dirty="0" err="1" smtClean="0">
                      <a:solidFill>
                        <a:srgbClr val="000000"/>
                      </a:solidFill>
                      <a:latin typeface="Ebrima"/>
                    </a:rPr>
                    <a:t>vrs</a:t>
                  </a:r>
                  <a:r>
                    <a:rPr lang="de-DE" sz="1400" b="1" dirty="0" smtClean="0">
                      <a:solidFill>
                        <a:srgbClr val="000000"/>
                      </a:solidFill>
                      <a:latin typeface="Ebrima"/>
                    </a:rPr>
                    <a:t>. 01.07.- 19.07.2024</a:t>
                  </a:r>
                  <a:endParaRPr kumimoji="0" 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brima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8A8DB3A0-537A-4928-9F3D-7BB4FB095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54078" y="3270628"/>
              <a:ext cx="159466" cy="316744"/>
            </a:xfrm>
            <a:prstGeom prst="rect">
              <a:avLst/>
            </a:prstGeom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9BD4618-8402-4D2B-8029-65B8BDBA26EF}"/>
              </a:ext>
            </a:extLst>
          </p:cNvPr>
          <p:cNvGrpSpPr/>
          <p:nvPr/>
        </p:nvGrpSpPr>
        <p:grpSpPr>
          <a:xfrm>
            <a:off x="8646611" y="3687567"/>
            <a:ext cx="2002535" cy="1551321"/>
            <a:chOff x="3060083" y="3270628"/>
            <a:chExt cx="2002535" cy="1551321"/>
          </a:xfrm>
        </p:grpSpPr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201F978-94BD-4F48-A6AF-C91223FF2253}"/>
                </a:ext>
              </a:extLst>
            </p:cNvPr>
            <p:cNvGrpSpPr/>
            <p:nvPr/>
          </p:nvGrpSpPr>
          <p:grpSpPr>
            <a:xfrm>
              <a:off x="3060083" y="3429000"/>
              <a:ext cx="2002535" cy="1392949"/>
              <a:chOff x="2943491" y="3429000"/>
              <a:chExt cx="2002535" cy="1392949"/>
            </a:xfrm>
          </p:grpSpPr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AB3EDA17-CCEE-4E6C-85E4-39B6D93A9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4758" y="3429000"/>
                <a:ext cx="0" cy="1002944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B39160EA-D176-4B96-874A-52C28D00D05A}"/>
                  </a:ext>
                </a:extLst>
              </p:cNvPr>
              <p:cNvSpPr txBox="1"/>
              <p:nvPr/>
            </p:nvSpPr>
            <p:spPr>
              <a:xfrm>
                <a:off x="2943491" y="3830157"/>
                <a:ext cx="2002535" cy="9917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72000" rIns="0" bIns="72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678AA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brima"/>
                    <a:ea typeface="+mn-ea"/>
                    <a:cs typeface="+mn-cs"/>
                  </a:rPr>
                  <a:t>Einsichtnahme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678AA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brima"/>
                    <a:ea typeface="+mn-ea"/>
                    <a:cs typeface="+mn-cs"/>
                  </a:rPr>
                  <a:t>Zentral in München zu vorgegebenen Terminen,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678AA"/>
                  </a:buClr>
                  <a:buSzTx/>
                  <a:buFontTx/>
                  <a:buNone/>
                  <a:tabLst/>
                  <a:defRPr/>
                </a:pPr>
                <a:r>
                  <a:rPr lang="de-DE" sz="1200" dirty="0" smtClean="0">
                    <a:solidFill>
                      <a:srgbClr val="000000"/>
                    </a:solidFill>
                    <a:latin typeface="Ebrima"/>
                  </a:rPr>
                  <a:t>Anfragen ab Oktober möglich</a:t>
                </a:r>
                <a:endPara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rima"/>
                  <a:ea typeface="+mn-ea"/>
                  <a:cs typeface="+mn-cs"/>
                </a:endParaRPr>
              </a:p>
            </p:txBody>
          </p:sp>
        </p:grp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03D5A4DD-44B6-4609-8CF3-AC410ED1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81618" y="3270628"/>
              <a:ext cx="159466" cy="316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1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8318" y="2336687"/>
            <a:ext cx="11157745" cy="1384995"/>
          </a:xfrm>
        </p:spPr>
        <p:txBody>
          <a:bodyPr/>
          <a:lstStyle/>
          <a:p>
            <a:r>
              <a:rPr lang="de-DE" dirty="0" smtClean="0"/>
              <a:t>2. Prüfungsinhalt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5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Prüfungshinweise </a:t>
            </a:r>
            <a:r>
              <a:rPr lang="de-DE" dirty="0" smtClean="0"/>
              <a:t>2024</a:t>
            </a:r>
            <a:endParaRPr lang="de-DE" dirty="0"/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9116" y="404379"/>
            <a:ext cx="9368065" cy="392114"/>
          </a:xfrm>
        </p:spPr>
        <p:txBody>
          <a:bodyPr/>
          <a:lstStyle/>
          <a:p>
            <a:r>
              <a:rPr lang="de-DE" dirty="0"/>
              <a:t>2. Prüfungsinhalt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de-DE" b="1" dirty="0" smtClean="0"/>
          </a:p>
          <a:p>
            <a:endParaRPr lang="de-DE" b="1" dirty="0"/>
          </a:p>
          <a:p>
            <a:r>
              <a:rPr lang="de-DE" b="1" dirty="0" smtClean="0"/>
              <a:t>Schriftliche Prüfung:</a:t>
            </a:r>
          </a:p>
          <a:p>
            <a:pPr lvl="0">
              <a:spcAft>
                <a:spcPts val="600"/>
              </a:spcAft>
              <a:buClr>
                <a:srgbClr val="4678AA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6 Prüfungsaufgaben an aufeinanderfolgenden Werktagen</a:t>
            </a:r>
          </a:p>
          <a:p>
            <a:pPr lvl="0">
              <a:spcAft>
                <a:spcPts val="600"/>
              </a:spcAft>
              <a:buClr>
                <a:srgbClr val="4678AA"/>
              </a:buCl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davon </a:t>
            </a:r>
            <a:r>
              <a:rPr lang="de-DE" dirty="0">
                <a:solidFill>
                  <a:srgbClr val="000000"/>
                </a:solidFill>
              </a:rPr>
              <a:t>1 </a:t>
            </a:r>
            <a:r>
              <a:rPr lang="de-DE" dirty="0" smtClean="0">
                <a:solidFill>
                  <a:srgbClr val="000000"/>
                </a:solidFill>
              </a:rPr>
              <a:t>Aufgabe mit Schwerpunkt </a:t>
            </a:r>
            <a:r>
              <a:rPr lang="de-DE" b="1" dirty="0" smtClean="0">
                <a:solidFill>
                  <a:srgbClr val="000000"/>
                </a:solidFill>
              </a:rPr>
              <a:t>Kommunalrecht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mind. 1 Aufgabe mit Schwerpunkt </a:t>
            </a:r>
            <a:r>
              <a:rPr lang="de-DE" b="1" dirty="0">
                <a:solidFill>
                  <a:srgbClr val="000000"/>
                </a:solidFill>
              </a:rPr>
              <a:t>Wirtschafts- u. </a:t>
            </a:r>
            <a:r>
              <a:rPr lang="de-DE" b="1" dirty="0" smtClean="0">
                <a:solidFill>
                  <a:srgbClr val="000000"/>
                </a:solidFill>
              </a:rPr>
              <a:t>Finanzlehre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mind. 1 Aufgabe mit Schwerpunkt </a:t>
            </a:r>
            <a:r>
              <a:rPr lang="de-DE" b="1" dirty="0" smtClean="0">
                <a:solidFill>
                  <a:srgbClr val="000000"/>
                </a:solidFill>
              </a:rPr>
              <a:t>besonderes Verwaltungsrecht</a:t>
            </a:r>
          </a:p>
          <a:p>
            <a:pPr lvl="1">
              <a:spcAft>
                <a:spcPts val="1200"/>
              </a:spcAft>
              <a:buClr>
                <a:srgbClr val="4678AA"/>
              </a:buClr>
              <a:defRPr/>
            </a:pPr>
            <a:r>
              <a:rPr lang="de-DE" dirty="0" smtClean="0">
                <a:solidFill>
                  <a:srgbClr val="000000"/>
                </a:solidFill>
              </a:rPr>
              <a:t>	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Öffentliche Sicherheit und Ordnung, Sozialhilferecht,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öffentl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. Baurecht, Recht des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öffentl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. Dienstes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>
                <a:solidFill>
                  <a:srgbClr val="000000"/>
                </a:solidFill>
              </a:rPr>
              <a:t>w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eitere Prüfgebiete: alle Lehrfächer gem. § 23 Abs. 2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FachV-nVD</a:t>
            </a:r>
            <a:endParaRPr lang="de-DE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lvl="1">
              <a:spcAft>
                <a:spcPts val="600"/>
              </a:spcAft>
              <a:buClr>
                <a:srgbClr val="4678AA"/>
              </a:buCl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buClr>
                <a:srgbClr val="4678AA"/>
              </a:buClr>
              <a:defRPr/>
            </a:pPr>
            <a:endParaRPr lang="de-DE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grpSp>
        <p:nvGrpSpPr>
          <p:cNvPr id="8" name="Group 270">
            <a:extLst>
              <a:ext uri="{FF2B5EF4-FFF2-40B4-BE49-F238E27FC236}">
                <a16:creationId xmlns:a16="http://schemas.microsoft.com/office/drawing/2014/main" id="{9E76E8DA-FBC5-4B97-ABDA-3EFA216B5A00}"/>
              </a:ext>
            </a:extLst>
          </p:cNvPr>
          <p:cNvGrpSpPr/>
          <p:nvPr/>
        </p:nvGrpSpPr>
        <p:grpSpPr>
          <a:xfrm>
            <a:off x="7332618" y="1578444"/>
            <a:ext cx="2088684" cy="2087865"/>
            <a:chOff x="-300038" y="1481138"/>
            <a:chExt cx="573088" cy="573087"/>
          </a:xfrm>
          <a:solidFill>
            <a:schemeClr val="tx2"/>
          </a:solidFill>
        </p:grpSpPr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AEF0B0EE-6651-47C5-B941-521E7D782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1613" y="1584325"/>
              <a:ext cx="249238" cy="49212"/>
            </a:xfrm>
            <a:custGeom>
              <a:avLst/>
              <a:gdLst>
                <a:gd name="T0" fmla="*/ 58 w 65"/>
                <a:gd name="T1" fmla="*/ 0 h 13"/>
                <a:gd name="T2" fmla="*/ 6 w 65"/>
                <a:gd name="T3" fmla="*/ 0 h 13"/>
                <a:gd name="T4" fmla="*/ 0 w 65"/>
                <a:gd name="T5" fmla="*/ 7 h 13"/>
                <a:gd name="T6" fmla="*/ 6 w 65"/>
                <a:gd name="T7" fmla="*/ 13 h 13"/>
                <a:gd name="T8" fmla="*/ 58 w 65"/>
                <a:gd name="T9" fmla="*/ 13 h 13"/>
                <a:gd name="T10" fmla="*/ 65 w 65"/>
                <a:gd name="T11" fmla="*/ 7 h 13"/>
                <a:gd name="T12" fmla="*/ 58 w 65"/>
                <a:gd name="T13" fmla="*/ 0 h 13"/>
                <a:gd name="T14" fmla="*/ 58 w 65"/>
                <a:gd name="T15" fmla="*/ 0 h 13"/>
                <a:gd name="T16" fmla="*/ 58 w 6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3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2" y="13"/>
                    <a:pt x="65" y="10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2085C27E-5BC1-47C6-95DD-C7607F1E8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1613" y="1679575"/>
              <a:ext cx="249238" cy="52387"/>
            </a:xfrm>
            <a:custGeom>
              <a:avLst/>
              <a:gdLst>
                <a:gd name="T0" fmla="*/ 65 w 65"/>
                <a:gd name="T1" fmla="*/ 7 h 14"/>
                <a:gd name="T2" fmla="*/ 58 w 65"/>
                <a:gd name="T3" fmla="*/ 0 h 14"/>
                <a:gd name="T4" fmla="*/ 6 w 65"/>
                <a:gd name="T5" fmla="*/ 0 h 14"/>
                <a:gd name="T6" fmla="*/ 0 w 65"/>
                <a:gd name="T7" fmla="*/ 7 h 14"/>
                <a:gd name="T8" fmla="*/ 6 w 65"/>
                <a:gd name="T9" fmla="*/ 14 h 14"/>
                <a:gd name="T10" fmla="*/ 58 w 65"/>
                <a:gd name="T11" fmla="*/ 14 h 14"/>
                <a:gd name="T12" fmla="*/ 65 w 65"/>
                <a:gd name="T13" fmla="*/ 7 h 14"/>
                <a:gd name="T14" fmla="*/ 65 w 65"/>
                <a:gd name="T15" fmla="*/ 7 h 14"/>
                <a:gd name="T16" fmla="*/ 65 w 65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">
                  <a:moveTo>
                    <a:pt x="65" y="7"/>
                  </a:moveTo>
                  <a:cubicBezTo>
                    <a:pt x="65" y="3"/>
                    <a:pt x="62" y="0"/>
                    <a:pt x="5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62" y="14"/>
                    <a:pt x="65" y="11"/>
                    <a:pt x="65" y="7"/>
                  </a:cubicBezTo>
                  <a:close/>
                  <a:moveTo>
                    <a:pt x="65" y="7"/>
                  </a:moveTo>
                  <a:cubicBezTo>
                    <a:pt x="65" y="7"/>
                    <a:pt x="65" y="7"/>
                    <a:pt x="6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96FC151B-2A4F-4826-B82C-7054F5F8B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1613" y="1778000"/>
              <a:ext cx="149225" cy="53975"/>
            </a:xfrm>
            <a:custGeom>
              <a:avLst/>
              <a:gdLst>
                <a:gd name="T0" fmla="*/ 32 w 39"/>
                <a:gd name="T1" fmla="*/ 14 h 14"/>
                <a:gd name="T2" fmla="*/ 39 w 39"/>
                <a:gd name="T3" fmla="*/ 7 h 14"/>
                <a:gd name="T4" fmla="*/ 32 w 39"/>
                <a:gd name="T5" fmla="*/ 0 h 14"/>
                <a:gd name="T6" fmla="*/ 6 w 39"/>
                <a:gd name="T7" fmla="*/ 0 h 14"/>
                <a:gd name="T8" fmla="*/ 0 w 39"/>
                <a:gd name="T9" fmla="*/ 7 h 14"/>
                <a:gd name="T10" fmla="*/ 6 w 39"/>
                <a:gd name="T11" fmla="*/ 14 h 14"/>
                <a:gd name="T12" fmla="*/ 32 w 39"/>
                <a:gd name="T13" fmla="*/ 14 h 14"/>
                <a:gd name="T14" fmla="*/ 32 w 39"/>
                <a:gd name="T15" fmla="*/ 14 h 14"/>
                <a:gd name="T16" fmla="*/ 32 w 3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4">
                  <a:moveTo>
                    <a:pt x="32" y="14"/>
                  </a:moveTo>
                  <a:cubicBezTo>
                    <a:pt x="36" y="14"/>
                    <a:pt x="39" y="11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lnTo>
                    <a:pt x="32" y="14"/>
                  </a:ln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8E39B8D9-AF36-4D5B-900A-40F6C7E79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0038" y="1481138"/>
              <a:ext cx="442913" cy="573087"/>
            </a:xfrm>
            <a:custGeom>
              <a:avLst/>
              <a:gdLst>
                <a:gd name="T0" fmla="*/ 110 w 116"/>
                <a:gd name="T1" fmla="*/ 115 h 150"/>
                <a:gd name="T2" fmla="*/ 103 w 116"/>
                <a:gd name="T3" fmla="*/ 120 h 150"/>
                <a:gd name="T4" fmla="*/ 103 w 116"/>
                <a:gd name="T5" fmla="*/ 137 h 150"/>
                <a:gd name="T6" fmla="*/ 14 w 116"/>
                <a:gd name="T7" fmla="*/ 137 h 150"/>
                <a:gd name="T8" fmla="*/ 14 w 116"/>
                <a:gd name="T9" fmla="*/ 14 h 150"/>
                <a:gd name="T10" fmla="*/ 103 w 116"/>
                <a:gd name="T11" fmla="*/ 14 h 150"/>
                <a:gd name="T12" fmla="*/ 103 w 116"/>
                <a:gd name="T13" fmla="*/ 41 h 150"/>
                <a:gd name="T14" fmla="*/ 116 w 116"/>
                <a:gd name="T15" fmla="*/ 17 h 150"/>
                <a:gd name="T16" fmla="*/ 116 w 116"/>
                <a:gd name="T17" fmla="*/ 7 h 150"/>
                <a:gd name="T18" fmla="*/ 109 w 116"/>
                <a:gd name="T19" fmla="*/ 0 h 150"/>
                <a:gd name="T20" fmla="*/ 7 w 116"/>
                <a:gd name="T21" fmla="*/ 0 h 150"/>
                <a:gd name="T22" fmla="*/ 0 w 116"/>
                <a:gd name="T23" fmla="*/ 7 h 150"/>
                <a:gd name="T24" fmla="*/ 0 w 116"/>
                <a:gd name="T25" fmla="*/ 144 h 150"/>
                <a:gd name="T26" fmla="*/ 7 w 116"/>
                <a:gd name="T27" fmla="*/ 150 h 150"/>
                <a:gd name="T28" fmla="*/ 109 w 116"/>
                <a:gd name="T29" fmla="*/ 150 h 150"/>
                <a:gd name="T30" fmla="*/ 116 w 116"/>
                <a:gd name="T31" fmla="*/ 144 h 150"/>
                <a:gd name="T32" fmla="*/ 116 w 116"/>
                <a:gd name="T33" fmla="*/ 106 h 150"/>
                <a:gd name="T34" fmla="*/ 113 w 116"/>
                <a:gd name="T35" fmla="*/ 112 h 150"/>
                <a:gd name="T36" fmla="*/ 110 w 116"/>
                <a:gd name="T37" fmla="*/ 115 h 150"/>
                <a:gd name="T38" fmla="*/ 110 w 116"/>
                <a:gd name="T39" fmla="*/ 115 h 150"/>
                <a:gd name="T40" fmla="*/ 110 w 116"/>
                <a:gd name="T41" fmla="*/ 1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50">
                  <a:moveTo>
                    <a:pt x="110" y="115"/>
                  </a:moveTo>
                  <a:cubicBezTo>
                    <a:pt x="103" y="120"/>
                    <a:pt x="103" y="120"/>
                    <a:pt x="103" y="120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3"/>
                    <a:pt x="113" y="0"/>
                    <a:pt x="10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7"/>
                    <a:pt x="3" y="150"/>
                    <a:pt x="7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13" y="150"/>
                    <a:pt x="116" y="147"/>
                    <a:pt x="116" y="144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2" y="113"/>
                    <a:pt x="111" y="114"/>
                    <a:pt x="110" y="115"/>
                  </a:cubicBezTo>
                  <a:close/>
                  <a:moveTo>
                    <a:pt x="110" y="115"/>
                  </a:moveTo>
                  <a:cubicBezTo>
                    <a:pt x="110" y="115"/>
                    <a:pt x="110" y="115"/>
                    <a:pt x="110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59385459-D2F5-4022-8B96-B9430FD92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75" y="1538288"/>
              <a:ext cx="276225" cy="419100"/>
            </a:xfrm>
            <a:custGeom>
              <a:avLst/>
              <a:gdLst>
                <a:gd name="T0" fmla="*/ 72 w 72"/>
                <a:gd name="T1" fmla="*/ 17 h 110"/>
                <a:gd name="T2" fmla="*/ 62 w 72"/>
                <a:gd name="T3" fmla="*/ 5 h 110"/>
                <a:gd name="T4" fmla="*/ 47 w 72"/>
                <a:gd name="T5" fmla="*/ 2 h 110"/>
                <a:gd name="T6" fmla="*/ 45 w 72"/>
                <a:gd name="T7" fmla="*/ 4 h 110"/>
                <a:gd name="T8" fmla="*/ 2 w 72"/>
                <a:gd name="T9" fmla="*/ 78 h 110"/>
                <a:gd name="T10" fmla="*/ 2 w 72"/>
                <a:gd name="T11" fmla="*/ 79 h 110"/>
                <a:gd name="T12" fmla="*/ 0 w 72"/>
                <a:gd name="T13" fmla="*/ 106 h 110"/>
                <a:gd name="T14" fmla="*/ 2 w 72"/>
                <a:gd name="T15" fmla="*/ 109 h 110"/>
                <a:gd name="T16" fmla="*/ 6 w 72"/>
                <a:gd name="T17" fmla="*/ 109 h 110"/>
                <a:gd name="T18" fmla="*/ 28 w 72"/>
                <a:gd name="T19" fmla="*/ 94 h 110"/>
                <a:gd name="T20" fmla="*/ 29 w 72"/>
                <a:gd name="T21" fmla="*/ 93 h 110"/>
                <a:gd name="T22" fmla="*/ 72 w 72"/>
                <a:gd name="T23" fmla="*/ 19 h 110"/>
                <a:gd name="T24" fmla="*/ 72 w 72"/>
                <a:gd name="T25" fmla="*/ 17 h 110"/>
                <a:gd name="T26" fmla="*/ 14 w 72"/>
                <a:gd name="T27" fmla="*/ 97 h 110"/>
                <a:gd name="T28" fmla="*/ 10 w 72"/>
                <a:gd name="T29" fmla="*/ 95 h 110"/>
                <a:gd name="T30" fmla="*/ 6 w 72"/>
                <a:gd name="T31" fmla="*/ 93 h 110"/>
                <a:gd name="T32" fmla="*/ 7 w 72"/>
                <a:gd name="T33" fmla="*/ 85 h 110"/>
                <a:gd name="T34" fmla="*/ 15 w 72"/>
                <a:gd name="T35" fmla="*/ 87 h 110"/>
                <a:gd name="T36" fmla="*/ 21 w 72"/>
                <a:gd name="T37" fmla="*/ 93 h 110"/>
                <a:gd name="T38" fmla="*/ 14 w 72"/>
                <a:gd name="T39" fmla="*/ 97 h 110"/>
                <a:gd name="T40" fmla="*/ 14 w 72"/>
                <a:gd name="T41" fmla="*/ 97 h 110"/>
                <a:gd name="T42" fmla="*/ 14 w 72"/>
                <a:gd name="T43" fmla="*/ 9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110">
                  <a:moveTo>
                    <a:pt x="72" y="17"/>
                  </a:moveTo>
                  <a:cubicBezTo>
                    <a:pt x="72" y="16"/>
                    <a:pt x="71" y="11"/>
                    <a:pt x="62" y="5"/>
                  </a:cubicBezTo>
                  <a:cubicBezTo>
                    <a:pt x="53" y="0"/>
                    <a:pt x="48" y="2"/>
                    <a:pt x="47" y="2"/>
                  </a:cubicBezTo>
                  <a:cubicBezTo>
                    <a:pt x="46" y="2"/>
                    <a:pt x="46" y="3"/>
                    <a:pt x="45" y="4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9"/>
                    <a:pt x="2" y="7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1" y="108"/>
                    <a:pt x="2" y="109"/>
                  </a:cubicBezTo>
                  <a:cubicBezTo>
                    <a:pt x="3" y="110"/>
                    <a:pt x="5" y="110"/>
                    <a:pt x="6" y="109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4"/>
                    <a:pt x="29" y="94"/>
                    <a:pt x="29" y="9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2" y="17"/>
                    <a:pt x="72" y="17"/>
                  </a:cubicBezTo>
                  <a:close/>
                  <a:moveTo>
                    <a:pt x="14" y="97"/>
                  </a:moveTo>
                  <a:cubicBezTo>
                    <a:pt x="13" y="96"/>
                    <a:pt x="12" y="95"/>
                    <a:pt x="10" y="95"/>
                  </a:cubicBezTo>
                  <a:cubicBezTo>
                    <a:pt x="9" y="94"/>
                    <a:pt x="8" y="93"/>
                    <a:pt x="6" y="9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9" y="85"/>
                    <a:pt x="11" y="86"/>
                    <a:pt x="15" y="87"/>
                  </a:cubicBezTo>
                  <a:cubicBezTo>
                    <a:pt x="18" y="89"/>
                    <a:pt x="20" y="91"/>
                    <a:pt x="21" y="93"/>
                  </a:cubicBezTo>
                  <a:lnTo>
                    <a:pt x="14" y="97"/>
                  </a:lnTo>
                  <a:close/>
                  <a:moveTo>
                    <a:pt x="14" y="97"/>
                  </a:moveTo>
                  <a:cubicBezTo>
                    <a:pt x="14" y="97"/>
                    <a:pt x="14" y="97"/>
                    <a:pt x="14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8625F27F-732A-4655-B268-EE700E0B1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3838" y="1874838"/>
              <a:ext cx="209550" cy="109537"/>
            </a:xfrm>
            <a:custGeom>
              <a:avLst/>
              <a:gdLst>
                <a:gd name="T0" fmla="*/ 28 w 55"/>
                <a:gd name="T1" fmla="*/ 20 h 29"/>
                <a:gd name="T2" fmla="*/ 31 w 55"/>
                <a:gd name="T3" fmla="*/ 23 h 29"/>
                <a:gd name="T4" fmla="*/ 34 w 55"/>
                <a:gd name="T5" fmla="*/ 22 h 29"/>
                <a:gd name="T6" fmla="*/ 52 w 55"/>
                <a:gd name="T7" fmla="*/ 22 h 29"/>
                <a:gd name="T8" fmla="*/ 52 w 55"/>
                <a:gd name="T9" fmla="*/ 17 h 29"/>
                <a:gd name="T10" fmla="*/ 33 w 55"/>
                <a:gd name="T11" fmla="*/ 16 h 29"/>
                <a:gd name="T12" fmla="*/ 33 w 55"/>
                <a:gd name="T13" fmla="*/ 15 h 29"/>
                <a:gd name="T14" fmla="*/ 28 w 55"/>
                <a:gd name="T15" fmla="*/ 13 h 29"/>
                <a:gd name="T16" fmla="*/ 28 w 55"/>
                <a:gd name="T17" fmla="*/ 12 h 29"/>
                <a:gd name="T18" fmla="*/ 26 w 55"/>
                <a:gd name="T19" fmla="*/ 11 h 29"/>
                <a:gd name="T20" fmla="*/ 28 w 55"/>
                <a:gd name="T21" fmla="*/ 1 h 29"/>
                <a:gd name="T22" fmla="*/ 26 w 55"/>
                <a:gd name="T23" fmla="*/ 0 h 29"/>
                <a:gd name="T24" fmla="*/ 17 w 55"/>
                <a:gd name="T25" fmla="*/ 6 h 29"/>
                <a:gd name="T26" fmla="*/ 2 w 55"/>
                <a:gd name="T27" fmla="*/ 23 h 29"/>
                <a:gd name="T28" fmla="*/ 7 w 55"/>
                <a:gd name="T29" fmla="*/ 26 h 29"/>
                <a:gd name="T30" fmla="*/ 20 w 55"/>
                <a:gd name="T31" fmla="*/ 10 h 29"/>
                <a:gd name="T32" fmla="*/ 16 w 55"/>
                <a:gd name="T33" fmla="*/ 16 h 29"/>
                <a:gd name="T34" fmla="*/ 21 w 55"/>
                <a:gd name="T35" fmla="*/ 19 h 29"/>
                <a:gd name="T36" fmla="*/ 22 w 55"/>
                <a:gd name="T37" fmla="*/ 17 h 29"/>
                <a:gd name="T38" fmla="*/ 22 w 55"/>
                <a:gd name="T39" fmla="*/ 18 h 29"/>
                <a:gd name="T40" fmla="*/ 22 w 55"/>
                <a:gd name="T41" fmla="*/ 18 h 29"/>
                <a:gd name="T42" fmla="*/ 22 w 55"/>
                <a:gd name="T43" fmla="*/ 19 h 29"/>
                <a:gd name="T44" fmla="*/ 27 w 55"/>
                <a:gd name="T45" fmla="*/ 20 h 29"/>
                <a:gd name="T46" fmla="*/ 28 w 55"/>
                <a:gd name="T47" fmla="*/ 19 h 29"/>
                <a:gd name="T48" fmla="*/ 28 w 55"/>
                <a:gd name="T49" fmla="*/ 20 h 29"/>
                <a:gd name="T50" fmla="*/ 28 w 55"/>
                <a:gd name="T51" fmla="*/ 20 h 29"/>
                <a:gd name="T52" fmla="*/ 28 w 55"/>
                <a:gd name="T5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9">
                  <a:moveTo>
                    <a:pt x="28" y="20"/>
                  </a:moveTo>
                  <a:cubicBezTo>
                    <a:pt x="28" y="22"/>
                    <a:pt x="29" y="22"/>
                    <a:pt x="31" y="23"/>
                  </a:cubicBezTo>
                  <a:cubicBezTo>
                    <a:pt x="32" y="23"/>
                    <a:pt x="33" y="22"/>
                    <a:pt x="34" y="22"/>
                  </a:cubicBezTo>
                  <a:cubicBezTo>
                    <a:pt x="39" y="19"/>
                    <a:pt x="46" y="22"/>
                    <a:pt x="52" y="22"/>
                  </a:cubicBezTo>
                  <a:cubicBezTo>
                    <a:pt x="55" y="22"/>
                    <a:pt x="55" y="17"/>
                    <a:pt x="52" y="17"/>
                  </a:cubicBezTo>
                  <a:cubicBezTo>
                    <a:pt x="45" y="17"/>
                    <a:pt x="40" y="15"/>
                    <a:pt x="33" y="16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1" y="13"/>
                    <a:pt x="30" y="12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1"/>
                    <a:pt x="27" y="11"/>
                    <a:pt x="26" y="11"/>
                  </a:cubicBezTo>
                  <a:cubicBezTo>
                    <a:pt x="28" y="8"/>
                    <a:pt x="29" y="4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2" y="0"/>
                    <a:pt x="20" y="4"/>
                    <a:pt x="17" y="6"/>
                  </a:cubicBezTo>
                  <a:cubicBezTo>
                    <a:pt x="12" y="11"/>
                    <a:pt x="7" y="17"/>
                    <a:pt x="2" y="23"/>
                  </a:cubicBezTo>
                  <a:cubicBezTo>
                    <a:pt x="0" y="26"/>
                    <a:pt x="5" y="29"/>
                    <a:pt x="7" y="26"/>
                  </a:cubicBezTo>
                  <a:cubicBezTo>
                    <a:pt x="11" y="21"/>
                    <a:pt x="15" y="15"/>
                    <a:pt x="20" y="10"/>
                  </a:cubicBezTo>
                  <a:cubicBezTo>
                    <a:pt x="19" y="12"/>
                    <a:pt x="18" y="14"/>
                    <a:pt x="16" y="16"/>
                  </a:cubicBezTo>
                  <a:cubicBezTo>
                    <a:pt x="15" y="19"/>
                    <a:pt x="19" y="21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1" y="21"/>
                    <a:pt x="25" y="23"/>
                    <a:pt x="27" y="20"/>
                  </a:cubicBezTo>
                  <a:cubicBezTo>
                    <a:pt x="27" y="20"/>
                    <a:pt x="27" y="19"/>
                    <a:pt x="28" y="19"/>
                  </a:cubicBezTo>
                  <a:cubicBezTo>
                    <a:pt x="28" y="19"/>
                    <a:pt x="28" y="20"/>
                    <a:pt x="28" y="20"/>
                  </a:cubicBezTo>
                  <a:close/>
                  <a:moveTo>
                    <a:pt x="28" y="20"/>
                  </a:moveTo>
                  <a:cubicBezTo>
                    <a:pt x="28" y="20"/>
                    <a:pt x="28" y="20"/>
                    <a:pt x="2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61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18317" y="764382"/>
            <a:ext cx="9368065" cy="483810"/>
          </a:xfrm>
        </p:spPr>
        <p:txBody>
          <a:bodyPr/>
          <a:lstStyle/>
          <a:p>
            <a:r>
              <a:rPr lang="de-DE" dirty="0"/>
              <a:t>Prüfungshinweise </a:t>
            </a:r>
            <a:r>
              <a:rPr lang="de-DE" dirty="0" smtClean="0"/>
              <a:t>2024</a:t>
            </a:r>
            <a:endParaRPr lang="de-DE" dirty="0"/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Prüfungsinhalt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Ablauf der mündlichen Prüfung:</a:t>
            </a:r>
          </a:p>
          <a:p>
            <a:endParaRPr 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640096376"/>
              </p:ext>
            </p:extLst>
          </p:nvPr>
        </p:nvGraphicFramePr>
        <p:xfrm>
          <a:off x="518317" y="1097279"/>
          <a:ext cx="8430968" cy="503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Geschweifte Klammer rechts 8"/>
          <p:cNvSpPr/>
          <p:nvPr/>
        </p:nvSpPr>
        <p:spPr>
          <a:xfrm>
            <a:off x="8429297" y="1248192"/>
            <a:ext cx="519988" cy="4185656"/>
          </a:xfrm>
          <a:prstGeom prst="rightBrac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206359" y="3120459"/>
            <a:ext cx="1250731" cy="599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>
                <a:srgbClr val="0080C5"/>
              </a:buClr>
              <a:buSzTx/>
              <a:tabLst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Dauer 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55 Min.</a:t>
            </a:r>
          </a:p>
        </p:txBody>
      </p:sp>
      <p:grpSp>
        <p:nvGrpSpPr>
          <p:cNvPr id="11" name="Gruppieren 202">
            <a:extLst>
              <a:ext uri="{FF2B5EF4-FFF2-40B4-BE49-F238E27FC236}">
                <a16:creationId xmlns:a16="http://schemas.microsoft.com/office/drawing/2014/main" id="{2F4F2B73-D130-4F4B-880E-96FF19F36A4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261082" y="1935580"/>
            <a:ext cx="320597" cy="378436"/>
            <a:chOff x="3792541" y="5681669"/>
            <a:chExt cx="615955" cy="727078"/>
          </a:xfrm>
          <a:solidFill>
            <a:schemeClr val="tx2"/>
          </a:solidFill>
        </p:grpSpPr>
        <p:sp>
          <p:nvSpPr>
            <p:cNvPr id="12" name="Freeform 2332">
              <a:extLst>
                <a:ext uri="{FF2B5EF4-FFF2-40B4-BE49-F238E27FC236}">
                  <a16:creationId xmlns:a16="http://schemas.microsoft.com/office/drawing/2014/main" id="{4F1991B4-15E3-46A2-A059-266E343BBBB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92545" y="5775336"/>
              <a:ext cx="615951" cy="615951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64 w 164"/>
                <a:gd name="T7" fmla="*/ 82 h 164"/>
                <a:gd name="T8" fmla="*/ 82 w 164"/>
                <a:gd name="T9" fmla="*/ 0 h 164"/>
                <a:gd name="T10" fmla="*/ 82 w 164"/>
                <a:gd name="T11" fmla="*/ 144 h 164"/>
                <a:gd name="T12" fmla="*/ 21 w 164"/>
                <a:gd name="T13" fmla="*/ 82 h 164"/>
                <a:gd name="T14" fmla="*/ 82 w 164"/>
                <a:gd name="T15" fmla="*/ 21 h 164"/>
                <a:gd name="T16" fmla="*/ 144 w 164"/>
                <a:gd name="T17" fmla="*/ 82 h 164"/>
                <a:gd name="T18" fmla="*/ 82 w 164"/>
                <a:gd name="T19" fmla="*/ 1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8" y="164"/>
                    <a:pt x="164" y="128"/>
                    <a:pt x="164" y="82"/>
                  </a:cubicBezTo>
                  <a:cubicBezTo>
                    <a:pt x="164" y="37"/>
                    <a:pt x="128" y="0"/>
                    <a:pt x="82" y="0"/>
                  </a:cubicBezTo>
                  <a:close/>
                  <a:moveTo>
                    <a:pt x="82" y="144"/>
                  </a:moveTo>
                  <a:cubicBezTo>
                    <a:pt x="48" y="144"/>
                    <a:pt x="21" y="116"/>
                    <a:pt x="21" y="82"/>
                  </a:cubicBezTo>
                  <a:cubicBezTo>
                    <a:pt x="21" y="48"/>
                    <a:pt x="48" y="21"/>
                    <a:pt x="82" y="21"/>
                  </a:cubicBezTo>
                  <a:cubicBezTo>
                    <a:pt x="116" y="21"/>
                    <a:pt x="144" y="48"/>
                    <a:pt x="144" y="82"/>
                  </a:cubicBezTo>
                  <a:cubicBezTo>
                    <a:pt x="144" y="116"/>
                    <a:pt x="116" y="144"/>
                    <a:pt x="82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333">
              <a:extLst>
                <a:ext uri="{FF2B5EF4-FFF2-40B4-BE49-F238E27FC236}">
                  <a16:creationId xmlns:a16="http://schemas.microsoft.com/office/drawing/2014/main" id="{A4FDFA04-6FB7-43E4-8D45-4A0ACA0E1FC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0984" y="5929323"/>
              <a:ext cx="255588" cy="184150"/>
            </a:xfrm>
            <a:custGeom>
              <a:avLst/>
              <a:gdLst>
                <a:gd name="T0" fmla="*/ 60 w 68"/>
                <a:gd name="T1" fmla="*/ 34 h 49"/>
                <a:gd name="T2" fmla="*/ 34 w 68"/>
                <a:gd name="T3" fmla="*/ 34 h 49"/>
                <a:gd name="T4" fmla="*/ 15 w 68"/>
                <a:gd name="T5" fmla="*/ 5 h 49"/>
                <a:gd name="T6" fmla="*/ 4 w 68"/>
                <a:gd name="T7" fmla="*/ 3 h 49"/>
                <a:gd name="T8" fmla="*/ 2 w 68"/>
                <a:gd name="T9" fmla="*/ 13 h 49"/>
                <a:gd name="T10" fmla="*/ 23 w 68"/>
                <a:gd name="T11" fmla="*/ 45 h 49"/>
                <a:gd name="T12" fmla="*/ 29 w 68"/>
                <a:gd name="T13" fmla="*/ 49 h 49"/>
                <a:gd name="T14" fmla="*/ 60 w 68"/>
                <a:gd name="T15" fmla="*/ 49 h 49"/>
                <a:gd name="T16" fmla="*/ 68 w 68"/>
                <a:gd name="T17" fmla="*/ 41 h 49"/>
                <a:gd name="T18" fmla="*/ 60 w 68"/>
                <a:gd name="T1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9">
                  <a:moveTo>
                    <a:pt x="60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1"/>
                    <a:pt x="7" y="0"/>
                    <a:pt x="4" y="3"/>
                  </a:cubicBezTo>
                  <a:cubicBezTo>
                    <a:pt x="1" y="5"/>
                    <a:pt x="0" y="10"/>
                    <a:pt x="2" y="1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8"/>
                    <a:pt x="27" y="49"/>
                    <a:pt x="29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4" y="49"/>
                    <a:pt x="68" y="46"/>
                    <a:pt x="68" y="41"/>
                  </a:cubicBezTo>
                  <a:cubicBezTo>
                    <a:pt x="68" y="37"/>
                    <a:pt x="64" y="34"/>
                    <a:pt x="6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334">
              <a:extLst>
                <a:ext uri="{FF2B5EF4-FFF2-40B4-BE49-F238E27FC236}">
                  <a16:creationId xmlns:a16="http://schemas.microsoft.com/office/drawing/2014/main" id="{F1472F0D-A624-4A3C-827F-AEC3EC3552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2541" y="5681669"/>
              <a:ext cx="244475" cy="198439"/>
            </a:xfrm>
            <a:custGeom>
              <a:avLst/>
              <a:gdLst>
                <a:gd name="T0" fmla="*/ 65 w 65"/>
                <a:gd name="T1" fmla="*/ 14 h 53"/>
                <a:gd name="T2" fmla="*/ 36 w 65"/>
                <a:gd name="T3" fmla="*/ 0 h 53"/>
                <a:gd name="T4" fmla="*/ 0 w 65"/>
                <a:gd name="T5" fmla="*/ 36 h 53"/>
                <a:gd name="T6" fmla="*/ 5 w 65"/>
                <a:gd name="T7" fmla="*/ 53 h 53"/>
                <a:gd name="T8" fmla="*/ 65 w 65"/>
                <a:gd name="T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3">
                  <a:moveTo>
                    <a:pt x="65" y="14"/>
                  </a:moveTo>
                  <a:cubicBezTo>
                    <a:pt x="58" y="5"/>
                    <a:pt x="48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42"/>
                    <a:pt x="2" y="48"/>
                    <a:pt x="5" y="53"/>
                  </a:cubicBezTo>
                  <a:cubicBezTo>
                    <a:pt x="19" y="33"/>
                    <a:pt x="40" y="19"/>
                    <a:pt x="6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335">
              <a:extLst>
                <a:ext uri="{FF2B5EF4-FFF2-40B4-BE49-F238E27FC236}">
                  <a16:creationId xmlns:a16="http://schemas.microsoft.com/office/drawing/2014/main" id="{63DEC977-18E4-4F96-B2AE-29DCEDC321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7192" y="5681673"/>
              <a:ext cx="241300" cy="198439"/>
            </a:xfrm>
            <a:custGeom>
              <a:avLst/>
              <a:gdLst>
                <a:gd name="T0" fmla="*/ 60 w 64"/>
                <a:gd name="T1" fmla="*/ 53 h 53"/>
                <a:gd name="T2" fmla="*/ 64 w 64"/>
                <a:gd name="T3" fmla="*/ 36 h 53"/>
                <a:gd name="T4" fmla="*/ 28 w 64"/>
                <a:gd name="T5" fmla="*/ 0 h 53"/>
                <a:gd name="T6" fmla="*/ 0 w 64"/>
                <a:gd name="T7" fmla="*/ 14 h 53"/>
                <a:gd name="T8" fmla="*/ 60 w 6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60" y="53"/>
                  </a:moveTo>
                  <a:cubicBezTo>
                    <a:pt x="63" y="48"/>
                    <a:pt x="64" y="42"/>
                    <a:pt x="64" y="36"/>
                  </a:cubicBezTo>
                  <a:cubicBezTo>
                    <a:pt x="64" y="16"/>
                    <a:pt x="48" y="0"/>
                    <a:pt x="28" y="0"/>
                  </a:cubicBezTo>
                  <a:cubicBezTo>
                    <a:pt x="17" y="0"/>
                    <a:pt x="6" y="5"/>
                    <a:pt x="0" y="14"/>
                  </a:cubicBezTo>
                  <a:cubicBezTo>
                    <a:pt x="24" y="19"/>
                    <a:pt x="46" y="33"/>
                    <a:pt x="6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336">
              <a:extLst>
                <a:ext uri="{FF2B5EF4-FFF2-40B4-BE49-F238E27FC236}">
                  <a16:creationId xmlns:a16="http://schemas.microsoft.com/office/drawing/2014/main" id="{AA319CD6-A593-4D8F-A09C-0A71FBA60B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7150" y="6284922"/>
              <a:ext cx="123825" cy="123825"/>
            </a:xfrm>
            <a:custGeom>
              <a:avLst/>
              <a:gdLst>
                <a:gd name="T0" fmla="*/ 3 w 33"/>
                <a:gd name="T1" fmla="*/ 12 h 33"/>
                <a:gd name="T2" fmla="*/ 13 w 33"/>
                <a:gd name="T3" fmla="*/ 31 h 33"/>
                <a:gd name="T4" fmla="*/ 32 w 33"/>
                <a:gd name="T5" fmla="*/ 21 h 33"/>
                <a:gd name="T6" fmla="*/ 33 w 33"/>
                <a:gd name="T7" fmla="*/ 17 h 33"/>
                <a:gd name="T8" fmla="*/ 6 w 33"/>
                <a:gd name="T9" fmla="*/ 0 h 33"/>
                <a:gd name="T10" fmla="*/ 3 w 33"/>
                <a:gd name="T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" y="12"/>
                  </a:moveTo>
                  <a:cubicBezTo>
                    <a:pt x="0" y="20"/>
                    <a:pt x="5" y="28"/>
                    <a:pt x="13" y="31"/>
                  </a:cubicBezTo>
                  <a:cubicBezTo>
                    <a:pt x="21" y="33"/>
                    <a:pt x="30" y="29"/>
                    <a:pt x="32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3" y="13"/>
                    <a:pt x="14" y="8"/>
                    <a:pt x="6" y="0"/>
                  </a:cubicBez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337">
              <a:extLst>
                <a:ext uri="{FF2B5EF4-FFF2-40B4-BE49-F238E27FC236}">
                  <a16:creationId xmlns:a16="http://schemas.microsoft.com/office/drawing/2014/main" id="{119C1C1E-A99B-4E99-ADD1-168F1ED3B1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6401" y="6281738"/>
              <a:ext cx="123825" cy="127000"/>
            </a:xfrm>
            <a:custGeom>
              <a:avLst/>
              <a:gdLst>
                <a:gd name="T0" fmla="*/ 26 w 33"/>
                <a:gd name="T1" fmla="*/ 0 h 34"/>
                <a:gd name="T2" fmla="*/ 0 w 33"/>
                <a:gd name="T3" fmla="*/ 18 h 34"/>
                <a:gd name="T4" fmla="*/ 1 w 33"/>
                <a:gd name="T5" fmla="*/ 22 h 34"/>
                <a:gd name="T6" fmla="*/ 20 w 33"/>
                <a:gd name="T7" fmla="*/ 32 h 34"/>
                <a:gd name="T8" fmla="*/ 30 w 33"/>
                <a:gd name="T9" fmla="*/ 13 h 34"/>
                <a:gd name="T10" fmla="*/ 26 w 3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4">
                  <a:moveTo>
                    <a:pt x="26" y="0"/>
                  </a:moveTo>
                  <a:cubicBezTo>
                    <a:pt x="19" y="8"/>
                    <a:pt x="10" y="14"/>
                    <a:pt x="0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30"/>
                    <a:pt x="12" y="34"/>
                    <a:pt x="20" y="32"/>
                  </a:cubicBezTo>
                  <a:cubicBezTo>
                    <a:pt x="28" y="29"/>
                    <a:pt x="33" y="21"/>
                    <a:pt x="30" y="13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Gruppieren 202">
            <a:extLst>
              <a:ext uri="{FF2B5EF4-FFF2-40B4-BE49-F238E27FC236}">
                <a16:creationId xmlns:a16="http://schemas.microsoft.com/office/drawing/2014/main" id="{2F4F2B73-D130-4F4B-880E-96FF19F36A4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261834" y="4812130"/>
            <a:ext cx="315808" cy="372779"/>
            <a:chOff x="3792541" y="5681669"/>
            <a:chExt cx="615955" cy="727078"/>
          </a:xfrm>
          <a:solidFill>
            <a:schemeClr val="tx2"/>
          </a:solidFill>
        </p:grpSpPr>
        <p:sp>
          <p:nvSpPr>
            <p:cNvPr id="19" name="Freeform 2332">
              <a:extLst>
                <a:ext uri="{FF2B5EF4-FFF2-40B4-BE49-F238E27FC236}">
                  <a16:creationId xmlns:a16="http://schemas.microsoft.com/office/drawing/2014/main" id="{4F1991B4-15E3-46A2-A059-266E343BBBB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92545" y="5775336"/>
              <a:ext cx="615951" cy="615951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64 w 164"/>
                <a:gd name="T7" fmla="*/ 82 h 164"/>
                <a:gd name="T8" fmla="*/ 82 w 164"/>
                <a:gd name="T9" fmla="*/ 0 h 164"/>
                <a:gd name="T10" fmla="*/ 82 w 164"/>
                <a:gd name="T11" fmla="*/ 144 h 164"/>
                <a:gd name="T12" fmla="*/ 21 w 164"/>
                <a:gd name="T13" fmla="*/ 82 h 164"/>
                <a:gd name="T14" fmla="*/ 82 w 164"/>
                <a:gd name="T15" fmla="*/ 21 h 164"/>
                <a:gd name="T16" fmla="*/ 144 w 164"/>
                <a:gd name="T17" fmla="*/ 82 h 164"/>
                <a:gd name="T18" fmla="*/ 82 w 164"/>
                <a:gd name="T19" fmla="*/ 1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8" y="164"/>
                    <a:pt x="164" y="128"/>
                    <a:pt x="164" y="82"/>
                  </a:cubicBezTo>
                  <a:cubicBezTo>
                    <a:pt x="164" y="37"/>
                    <a:pt x="128" y="0"/>
                    <a:pt x="82" y="0"/>
                  </a:cubicBezTo>
                  <a:close/>
                  <a:moveTo>
                    <a:pt x="82" y="144"/>
                  </a:moveTo>
                  <a:cubicBezTo>
                    <a:pt x="48" y="144"/>
                    <a:pt x="21" y="116"/>
                    <a:pt x="21" y="82"/>
                  </a:cubicBezTo>
                  <a:cubicBezTo>
                    <a:pt x="21" y="48"/>
                    <a:pt x="48" y="21"/>
                    <a:pt x="82" y="21"/>
                  </a:cubicBezTo>
                  <a:cubicBezTo>
                    <a:pt x="116" y="21"/>
                    <a:pt x="144" y="48"/>
                    <a:pt x="144" y="82"/>
                  </a:cubicBezTo>
                  <a:cubicBezTo>
                    <a:pt x="144" y="116"/>
                    <a:pt x="116" y="144"/>
                    <a:pt x="82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333">
              <a:extLst>
                <a:ext uri="{FF2B5EF4-FFF2-40B4-BE49-F238E27FC236}">
                  <a16:creationId xmlns:a16="http://schemas.microsoft.com/office/drawing/2014/main" id="{A4FDFA04-6FB7-43E4-8D45-4A0ACA0E1FC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0984" y="5929323"/>
              <a:ext cx="255588" cy="184150"/>
            </a:xfrm>
            <a:custGeom>
              <a:avLst/>
              <a:gdLst>
                <a:gd name="T0" fmla="*/ 60 w 68"/>
                <a:gd name="T1" fmla="*/ 34 h 49"/>
                <a:gd name="T2" fmla="*/ 34 w 68"/>
                <a:gd name="T3" fmla="*/ 34 h 49"/>
                <a:gd name="T4" fmla="*/ 15 w 68"/>
                <a:gd name="T5" fmla="*/ 5 h 49"/>
                <a:gd name="T6" fmla="*/ 4 w 68"/>
                <a:gd name="T7" fmla="*/ 3 h 49"/>
                <a:gd name="T8" fmla="*/ 2 w 68"/>
                <a:gd name="T9" fmla="*/ 13 h 49"/>
                <a:gd name="T10" fmla="*/ 23 w 68"/>
                <a:gd name="T11" fmla="*/ 45 h 49"/>
                <a:gd name="T12" fmla="*/ 29 w 68"/>
                <a:gd name="T13" fmla="*/ 49 h 49"/>
                <a:gd name="T14" fmla="*/ 60 w 68"/>
                <a:gd name="T15" fmla="*/ 49 h 49"/>
                <a:gd name="T16" fmla="*/ 68 w 68"/>
                <a:gd name="T17" fmla="*/ 41 h 49"/>
                <a:gd name="T18" fmla="*/ 60 w 68"/>
                <a:gd name="T1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9">
                  <a:moveTo>
                    <a:pt x="60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1"/>
                    <a:pt x="7" y="0"/>
                    <a:pt x="4" y="3"/>
                  </a:cubicBezTo>
                  <a:cubicBezTo>
                    <a:pt x="1" y="5"/>
                    <a:pt x="0" y="10"/>
                    <a:pt x="2" y="1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8"/>
                    <a:pt x="27" y="49"/>
                    <a:pt x="29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4" y="49"/>
                    <a:pt x="68" y="46"/>
                    <a:pt x="68" y="41"/>
                  </a:cubicBezTo>
                  <a:cubicBezTo>
                    <a:pt x="68" y="37"/>
                    <a:pt x="64" y="34"/>
                    <a:pt x="6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334">
              <a:extLst>
                <a:ext uri="{FF2B5EF4-FFF2-40B4-BE49-F238E27FC236}">
                  <a16:creationId xmlns:a16="http://schemas.microsoft.com/office/drawing/2014/main" id="{F1472F0D-A624-4A3C-827F-AEC3EC3552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2541" y="5681669"/>
              <a:ext cx="244475" cy="198439"/>
            </a:xfrm>
            <a:custGeom>
              <a:avLst/>
              <a:gdLst>
                <a:gd name="T0" fmla="*/ 65 w 65"/>
                <a:gd name="T1" fmla="*/ 14 h 53"/>
                <a:gd name="T2" fmla="*/ 36 w 65"/>
                <a:gd name="T3" fmla="*/ 0 h 53"/>
                <a:gd name="T4" fmla="*/ 0 w 65"/>
                <a:gd name="T5" fmla="*/ 36 h 53"/>
                <a:gd name="T6" fmla="*/ 5 w 65"/>
                <a:gd name="T7" fmla="*/ 53 h 53"/>
                <a:gd name="T8" fmla="*/ 65 w 65"/>
                <a:gd name="T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3">
                  <a:moveTo>
                    <a:pt x="65" y="14"/>
                  </a:moveTo>
                  <a:cubicBezTo>
                    <a:pt x="58" y="5"/>
                    <a:pt x="48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42"/>
                    <a:pt x="2" y="48"/>
                    <a:pt x="5" y="53"/>
                  </a:cubicBezTo>
                  <a:cubicBezTo>
                    <a:pt x="19" y="33"/>
                    <a:pt x="40" y="19"/>
                    <a:pt x="6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335">
              <a:extLst>
                <a:ext uri="{FF2B5EF4-FFF2-40B4-BE49-F238E27FC236}">
                  <a16:creationId xmlns:a16="http://schemas.microsoft.com/office/drawing/2014/main" id="{63DEC977-18E4-4F96-B2AE-29DCEDC321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7192" y="5681673"/>
              <a:ext cx="241300" cy="198439"/>
            </a:xfrm>
            <a:custGeom>
              <a:avLst/>
              <a:gdLst>
                <a:gd name="T0" fmla="*/ 60 w 64"/>
                <a:gd name="T1" fmla="*/ 53 h 53"/>
                <a:gd name="T2" fmla="*/ 64 w 64"/>
                <a:gd name="T3" fmla="*/ 36 h 53"/>
                <a:gd name="T4" fmla="*/ 28 w 64"/>
                <a:gd name="T5" fmla="*/ 0 h 53"/>
                <a:gd name="T6" fmla="*/ 0 w 64"/>
                <a:gd name="T7" fmla="*/ 14 h 53"/>
                <a:gd name="T8" fmla="*/ 60 w 6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60" y="53"/>
                  </a:moveTo>
                  <a:cubicBezTo>
                    <a:pt x="63" y="48"/>
                    <a:pt x="64" y="42"/>
                    <a:pt x="64" y="36"/>
                  </a:cubicBezTo>
                  <a:cubicBezTo>
                    <a:pt x="64" y="16"/>
                    <a:pt x="48" y="0"/>
                    <a:pt x="28" y="0"/>
                  </a:cubicBezTo>
                  <a:cubicBezTo>
                    <a:pt x="17" y="0"/>
                    <a:pt x="6" y="5"/>
                    <a:pt x="0" y="14"/>
                  </a:cubicBezTo>
                  <a:cubicBezTo>
                    <a:pt x="24" y="19"/>
                    <a:pt x="46" y="33"/>
                    <a:pt x="6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36">
              <a:extLst>
                <a:ext uri="{FF2B5EF4-FFF2-40B4-BE49-F238E27FC236}">
                  <a16:creationId xmlns:a16="http://schemas.microsoft.com/office/drawing/2014/main" id="{AA319CD6-A593-4D8F-A09C-0A71FBA60B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7150" y="6284922"/>
              <a:ext cx="123825" cy="123825"/>
            </a:xfrm>
            <a:custGeom>
              <a:avLst/>
              <a:gdLst>
                <a:gd name="T0" fmla="*/ 3 w 33"/>
                <a:gd name="T1" fmla="*/ 12 h 33"/>
                <a:gd name="T2" fmla="*/ 13 w 33"/>
                <a:gd name="T3" fmla="*/ 31 h 33"/>
                <a:gd name="T4" fmla="*/ 32 w 33"/>
                <a:gd name="T5" fmla="*/ 21 h 33"/>
                <a:gd name="T6" fmla="*/ 33 w 33"/>
                <a:gd name="T7" fmla="*/ 17 h 33"/>
                <a:gd name="T8" fmla="*/ 6 w 33"/>
                <a:gd name="T9" fmla="*/ 0 h 33"/>
                <a:gd name="T10" fmla="*/ 3 w 33"/>
                <a:gd name="T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" y="12"/>
                  </a:moveTo>
                  <a:cubicBezTo>
                    <a:pt x="0" y="20"/>
                    <a:pt x="5" y="28"/>
                    <a:pt x="13" y="31"/>
                  </a:cubicBezTo>
                  <a:cubicBezTo>
                    <a:pt x="21" y="33"/>
                    <a:pt x="30" y="29"/>
                    <a:pt x="32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3" y="13"/>
                    <a:pt x="14" y="8"/>
                    <a:pt x="6" y="0"/>
                  </a:cubicBez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37">
              <a:extLst>
                <a:ext uri="{FF2B5EF4-FFF2-40B4-BE49-F238E27FC236}">
                  <a16:creationId xmlns:a16="http://schemas.microsoft.com/office/drawing/2014/main" id="{119C1C1E-A99B-4E99-ADD1-168F1ED3B1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6401" y="6281738"/>
              <a:ext cx="123825" cy="127000"/>
            </a:xfrm>
            <a:custGeom>
              <a:avLst/>
              <a:gdLst>
                <a:gd name="T0" fmla="*/ 26 w 33"/>
                <a:gd name="T1" fmla="*/ 0 h 34"/>
                <a:gd name="T2" fmla="*/ 0 w 33"/>
                <a:gd name="T3" fmla="*/ 18 h 34"/>
                <a:gd name="T4" fmla="*/ 1 w 33"/>
                <a:gd name="T5" fmla="*/ 22 h 34"/>
                <a:gd name="T6" fmla="*/ 20 w 33"/>
                <a:gd name="T7" fmla="*/ 32 h 34"/>
                <a:gd name="T8" fmla="*/ 30 w 33"/>
                <a:gd name="T9" fmla="*/ 13 h 34"/>
                <a:gd name="T10" fmla="*/ 26 w 3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4">
                  <a:moveTo>
                    <a:pt x="26" y="0"/>
                  </a:moveTo>
                  <a:cubicBezTo>
                    <a:pt x="19" y="8"/>
                    <a:pt x="10" y="14"/>
                    <a:pt x="0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30"/>
                    <a:pt x="12" y="34"/>
                    <a:pt x="20" y="32"/>
                  </a:cubicBezTo>
                  <a:cubicBezTo>
                    <a:pt x="28" y="29"/>
                    <a:pt x="33" y="21"/>
                    <a:pt x="30" y="13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Gruppieren 202">
            <a:extLst>
              <a:ext uri="{FF2B5EF4-FFF2-40B4-BE49-F238E27FC236}">
                <a16:creationId xmlns:a16="http://schemas.microsoft.com/office/drawing/2014/main" id="{2F4F2B73-D130-4F4B-880E-96FF19F36A4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255756" y="3519785"/>
            <a:ext cx="309609" cy="365470"/>
            <a:chOff x="3792541" y="5681669"/>
            <a:chExt cx="615955" cy="727078"/>
          </a:xfrm>
          <a:solidFill>
            <a:schemeClr val="tx2"/>
          </a:solidFill>
        </p:grpSpPr>
        <p:sp>
          <p:nvSpPr>
            <p:cNvPr id="26" name="Freeform 2332">
              <a:extLst>
                <a:ext uri="{FF2B5EF4-FFF2-40B4-BE49-F238E27FC236}">
                  <a16:creationId xmlns:a16="http://schemas.microsoft.com/office/drawing/2014/main" id="{4F1991B4-15E3-46A2-A059-266E343BBBB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92545" y="5775336"/>
              <a:ext cx="615951" cy="615951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64 w 164"/>
                <a:gd name="T7" fmla="*/ 82 h 164"/>
                <a:gd name="T8" fmla="*/ 82 w 164"/>
                <a:gd name="T9" fmla="*/ 0 h 164"/>
                <a:gd name="T10" fmla="*/ 82 w 164"/>
                <a:gd name="T11" fmla="*/ 144 h 164"/>
                <a:gd name="T12" fmla="*/ 21 w 164"/>
                <a:gd name="T13" fmla="*/ 82 h 164"/>
                <a:gd name="T14" fmla="*/ 82 w 164"/>
                <a:gd name="T15" fmla="*/ 21 h 164"/>
                <a:gd name="T16" fmla="*/ 144 w 164"/>
                <a:gd name="T17" fmla="*/ 82 h 164"/>
                <a:gd name="T18" fmla="*/ 82 w 164"/>
                <a:gd name="T19" fmla="*/ 1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8" y="164"/>
                    <a:pt x="164" y="128"/>
                    <a:pt x="164" y="82"/>
                  </a:cubicBezTo>
                  <a:cubicBezTo>
                    <a:pt x="164" y="37"/>
                    <a:pt x="128" y="0"/>
                    <a:pt x="82" y="0"/>
                  </a:cubicBezTo>
                  <a:close/>
                  <a:moveTo>
                    <a:pt x="82" y="144"/>
                  </a:moveTo>
                  <a:cubicBezTo>
                    <a:pt x="48" y="144"/>
                    <a:pt x="21" y="116"/>
                    <a:pt x="21" y="82"/>
                  </a:cubicBezTo>
                  <a:cubicBezTo>
                    <a:pt x="21" y="48"/>
                    <a:pt x="48" y="21"/>
                    <a:pt x="82" y="21"/>
                  </a:cubicBezTo>
                  <a:cubicBezTo>
                    <a:pt x="116" y="21"/>
                    <a:pt x="144" y="48"/>
                    <a:pt x="144" y="82"/>
                  </a:cubicBezTo>
                  <a:cubicBezTo>
                    <a:pt x="144" y="116"/>
                    <a:pt x="116" y="144"/>
                    <a:pt x="82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333">
              <a:extLst>
                <a:ext uri="{FF2B5EF4-FFF2-40B4-BE49-F238E27FC236}">
                  <a16:creationId xmlns:a16="http://schemas.microsoft.com/office/drawing/2014/main" id="{A4FDFA04-6FB7-43E4-8D45-4A0ACA0E1FC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0984" y="5929323"/>
              <a:ext cx="255588" cy="184150"/>
            </a:xfrm>
            <a:custGeom>
              <a:avLst/>
              <a:gdLst>
                <a:gd name="T0" fmla="*/ 60 w 68"/>
                <a:gd name="T1" fmla="*/ 34 h 49"/>
                <a:gd name="T2" fmla="*/ 34 w 68"/>
                <a:gd name="T3" fmla="*/ 34 h 49"/>
                <a:gd name="T4" fmla="*/ 15 w 68"/>
                <a:gd name="T5" fmla="*/ 5 h 49"/>
                <a:gd name="T6" fmla="*/ 4 w 68"/>
                <a:gd name="T7" fmla="*/ 3 h 49"/>
                <a:gd name="T8" fmla="*/ 2 w 68"/>
                <a:gd name="T9" fmla="*/ 13 h 49"/>
                <a:gd name="T10" fmla="*/ 23 w 68"/>
                <a:gd name="T11" fmla="*/ 45 h 49"/>
                <a:gd name="T12" fmla="*/ 29 w 68"/>
                <a:gd name="T13" fmla="*/ 49 h 49"/>
                <a:gd name="T14" fmla="*/ 60 w 68"/>
                <a:gd name="T15" fmla="*/ 49 h 49"/>
                <a:gd name="T16" fmla="*/ 68 w 68"/>
                <a:gd name="T17" fmla="*/ 41 h 49"/>
                <a:gd name="T18" fmla="*/ 60 w 68"/>
                <a:gd name="T1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9">
                  <a:moveTo>
                    <a:pt x="60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1"/>
                    <a:pt x="7" y="0"/>
                    <a:pt x="4" y="3"/>
                  </a:cubicBezTo>
                  <a:cubicBezTo>
                    <a:pt x="1" y="5"/>
                    <a:pt x="0" y="10"/>
                    <a:pt x="2" y="1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8"/>
                    <a:pt x="27" y="49"/>
                    <a:pt x="29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4" y="49"/>
                    <a:pt x="68" y="46"/>
                    <a:pt x="68" y="41"/>
                  </a:cubicBezTo>
                  <a:cubicBezTo>
                    <a:pt x="68" y="37"/>
                    <a:pt x="64" y="34"/>
                    <a:pt x="6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Freeform 2334">
              <a:extLst>
                <a:ext uri="{FF2B5EF4-FFF2-40B4-BE49-F238E27FC236}">
                  <a16:creationId xmlns:a16="http://schemas.microsoft.com/office/drawing/2014/main" id="{F1472F0D-A624-4A3C-827F-AEC3EC3552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2541" y="5681669"/>
              <a:ext cx="244475" cy="198439"/>
            </a:xfrm>
            <a:custGeom>
              <a:avLst/>
              <a:gdLst>
                <a:gd name="T0" fmla="*/ 65 w 65"/>
                <a:gd name="T1" fmla="*/ 14 h 53"/>
                <a:gd name="T2" fmla="*/ 36 w 65"/>
                <a:gd name="T3" fmla="*/ 0 h 53"/>
                <a:gd name="T4" fmla="*/ 0 w 65"/>
                <a:gd name="T5" fmla="*/ 36 h 53"/>
                <a:gd name="T6" fmla="*/ 5 w 65"/>
                <a:gd name="T7" fmla="*/ 53 h 53"/>
                <a:gd name="T8" fmla="*/ 65 w 65"/>
                <a:gd name="T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3">
                  <a:moveTo>
                    <a:pt x="65" y="14"/>
                  </a:moveTo>
                  <a:cubicBezTo>
                    <a:pt x="58" y="5"/>
                    <a:pt x="48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42"/>
                    <a:pt x="2" y="48"/>
                    <a:pt x="5" y="53"/>
                  </a:cubicBezTo>
                  <a:cubicBezTo>
                    <a:pt x="19" y="33"/>
                    <a:pt x="40" y="19"/>
                    <a:pt x="6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335">
              <a:extLst>
                <a:ext uri="{FF2B5EF4-FFF2-40B4-BE49-F238E27FC236}">
                  <a16:creationId xmlns:a16="http://schemas.microsoft.com/office/drawing/2014/main" id="{63DEC977-18E4-4F96-B2AE-29DCEDC321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7192" y="5681673"/>
              <a:ext cx="241300" cy="198439"/>
            </a:xfrm>
            <a:custGeom>
              <a:avLst/>
              <a:gdLst>
                <a:gd name="T0" fmla="*/ 60 w 64"/>
                <a:gd name="T1" fmla="*/ 53 h 53"/>
                <a:gd name="T2" fmla="*/ 64 w 64"/>
                <a:gd name="T3" fmla="*/ 36 h 53"/>
                <a:gd name="T4" fmla="*/ 28 w 64"/>
                <a:gd name="T5" fmla="*/ 0 h 53"/>
                <a:gd name="T6" fmla="*/ 0 w 64"/>
                <a:gd name="T7" fmla="*/ 14 h 53"/>
                <a:gd name="T8" fmla="*/ 60 w 6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60" y="53"/>
                  </a:moveTo>
                  <a:cubicBezTo>
                    <a:pt x="63" y="48"/>
                    <a:pt x="64" y="42"/>
                    <a:pt x="64" y="36"/>
                  </a:cubicBezTo>
                  <a:cubicBezTo>
                    <a:pt x="64" y="16"/>
                    <a:pt x="48" y="0"/>
                    <a:pt x="28" y="0"/>
                  </a:cubicBezTo>
                  <a:cubicBezTo>
                    <a:pt x="17" y="0"/>
                    <a:pt x="6" y="5"/>
                    <a:pt x="0" y="14"/>
                  </a:cubicBezTo>
                  <a:cubicBezTo>
                    <a:pt x="24" y="19"/>
                    <a:pt x="46" y="33"/>
                    <a:pt x="6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336">
              <a:extLst>
                <a:ext uri="{FF2B5EF4-FFF2-40B4-BE49-F238E27FC236}">
                  <a16:creationId xmlns:a16="http://schemas.microsoft.com/office/drawing/2014/main" id="{AA319CD6-A593-4D8F-A09C-0A71FBA60B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7150" y="6284922"/>
              <a:ext cx="123825" cy="123825"/>
            </a:xfrm>
            <a:custGeom>
              <a:avLst/>
              <a:gdLst>
                <a:gd name="T0" fmla="*/ 3 w 33"/>
                <a:gd name="T1" fmla="*/ 12 h 33"/>
                <a:gd name="T2" fmla="*/ 13 w 33"/>
                <a:gd name="T3" fmla="*/ 31 h 33"/>
                <a:gd name="T4" fmla="*/ 32 w 33"/>
                <a:gd name="T5" fmla="*/ 21 h 33"/>
                <a:gd name="T6" fmla="*/ 33 w 33"/>
                <a:gd name="T7" fmla="*/ 17 h 33"/>
                <a:gd name="T8" fmla="*/ 6 w 33"/>
                <a:gd name="T9" fmla="*/ 0 h 33"/>
                <a:gd name="T10" fmla="*/ 3 w 33"/>
                <a:gd name="T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" y="12"/>
                  </a:moveTo>
                  <a:cubicBezTo>
                    <a:pt x="0" y="20"/>
                    <a:pt x="5" y="28"/>
                    <a:pt x="13" y="31"/>
                  </a:cubicBezTo>
                  <a:cubicBezTo>
                    <a:pt x="21" y="33"/>
                    <a:pt x="30" y="29"/>
                    <a:pt x="32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3" y="13"/>
                    <a:pt x="14" y="8"/>
                    <a:pt x="6" y="0"/>
                  </a:cubicBez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2337">
              <a:extLst>
                <a:ext uri="{FF2B5EF4-FFF2-40B4-BE49-F238E27FC236}">
                  <a16:creationId xmlns:a16="http://schemas.microsoft.com/office/drawing/2014/main" id="{119C1C1E-A99B-4E99-ADD1-168F1ED3B1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6401" y="6281738"/>
              <a:ext cx="123825" cy="127000"/>
            </a:xfrm>
            <a:custGeom>
              <a:avLst/>
              <a:gdLst>
                <a:gd name="T0" fmla="*/ 26 w 33"/>
                <a:gd name="T1" fmla="*/ 0 h 34"/>
                <a:gd name="T2" fmla="*/ 0 w 33"/>
                <a:gd name="T3" fmla="*/ 18 h 34"/>
                <a:gd name="T4" fmla="*/ 1 w 33"/>
                <a:gd name="T5" fmla="*/ 22 h 34"/>
                <a:gd name="T6" fmla="*/ 20 w 33"/>
                <a:gd name="T7" fmla="*/ 32 h 34"/>
                <a:gd name="T8" fmla="*/ 30 w 33"/>
                <a:gd name="T9" fmla="*/ 13 h 34"/>
                <a:gd name="T10" fmla="*/ 26 w 3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4">
                  <a:moveTo>
                    <a:pt x="26" y="0"/>
                  </a:moveTo>
                  <a:cubicBezTo>
                    <a:pt x="19" y="8"/>
                    <a:pt x="10" y="14"/>
                    <a:pt x="0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30"/>
                    <a:pt x="12" y="34"/>
                    <a:pt x="20" y="32"/>
                  </a:cubicBezTo>
                  <a:cubicBezTo>
                    <a:pt x="28" y="29"/>
                    <a:pt x="33" y="21"/>
                    <a:pt x="30" y="13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6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12911" y="801888"/>
            <a:ext cx="9368065" cy="443198"/>
          </a:xfrm>
        </p:spPr>
        <p:txBody>
          <a:bodyPr/>
          <a:lstStyle/>
          <a:p>
            <a:r>
              <a:rPr lang="de-DE" dirty="0"/>
              <a:t>Prüfungshinweise </a:t>
            </a:r>
            <a:r>
              <a:rPr lang="de-DE" dirty="0" smtClean="0"/>
              <a:t>2024</a:t>
            </a:r>
            <a:endParaRPr lang="de-DE" dirty="0"/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Prüfungsinhalt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0000"/>
                </a:solidFill>
              </a:rPr>
              <a:t>Mündliche </a:t>
            </a:r>
            <a:r>
              <a:rPr lang="de-DE" b="1" dirty="0">
                <a:solidFill>
                  <a:srgbClr val="000000"/>
                </a:solidFill>
              </a:rPr>
              <a:t>Prüfung: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/>
              <a:t>Zulassung nur, wenn mind. 4 schriftliche Prüfungsaufgaben bearbeitet wurden (§ 30 Abs. 1 </a:t>
            </a:r>
            <a:r>
              <a:rPr lang="de-DE" dirty="0" err="1" smtClean="0"/>
              <a:t>FachV-nVD</a:t>
            </a:r>
            <a:r>
              <a:rPr lang="de-DE" dirty="0" smtClean="0"/>
              <a:t>)</a:t>
            </a:r>
          </a:p>
          <a:p>
            <a:pPr marL="252000" lvl="1" indent="-252000">
              <a:buClr>
                <a:srgbClr val="4678AA"/>
              </a:buClr>
              <a:buFont typeface="Wingdings" panose="05000000000000000000" pitchFamily="2" charset="2"/>
              <a:buChar char="t"/>
            </a:pPr>
            <a:r>
              <a:rPr lang="de-DE" dirty="0" smtClean="0"/>
              <a:t>Bewältigung einer konkreten Praxissituation + Fragenteil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181137099"/>
              </p:ext>
            </p:extLst>
          </p:nvPr>
        </p:nvGraphicFramePr>
        <p:xfrm>
          <a:off x="307339" y="2322786"/>
          <a:ext cx="5431309" cy="401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6258672" y="3493329"/>
            <a:ext cx="5417389" cy="2636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	ACHTUNG!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tabLst/>
            </a:pPr>
            <a:r>
              <a:rPr lang="de-DE" sz="1600" noProof="0" dirty="0" smtClean="0">
                <a:solidFill>
                  <a:srgbClr val="000000"/>
                </a:solidFill>
                <a:latin typeface="Ebrima"/>
              </a:rPr>
              <a:t>Im Fragenteil können Fragen aus allen anderen Lehrgebieten gestellt werden.</a:t>
            </a:r>
            <a:endParaRPr kumimoji="0" lang="de-DE" sz="1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</a:endParaRPr>
          </a:p>
        </p:txBody>
      </p:sp>
      <p:grpSp>
        <p:nvGrpSpPr>
          <p:cNvPr id="12" name="Group 520">
            <a:extLst>
              <a:ext uri="{FF2B5EF4-FFF2-40B4-BE49-F238E27FC236}">
                <a16:creationId xmlns:a16="http://schemas.microsoft.com/office/drawing/2014/main" id="{7BAE1F1D-1B74-47B5-9ED6-B1E71794FA2F}"/>
              </a:ext>
            </a:extLst>
          </p:cNvPr>
          <p:cNvGrpSpPr/>
          <p:nvPr/>
        </p:nvGrpSpPr>
        <p:grpSpPr>
          <a:xfrm>
            <a:off x="612911" y="3089429"/>
            <a:ext cx="861398" cy="807800"/>
            <a:chOff x="-12115799" y="-1728788"/>
            <a:chExt cx="9236072" cy="8661397"/>
          </a:xfrm>
          <a:solidFill>
            <a:schemeClr val="tx2"/>
          </a:solidFill>
        </p:grpSpPr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20A632F6-74F4-4387-90D5-46E6AC716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53283" y="1617663"/>
              <a:ext cx="4373556" cy="5314946"/>
            </a:xfrm>
            <a:custGeom>
              <a:avLst/>
              <a:gdLst>
                <a:gd name="T0" fmla="*/ 1021 w 1165"/>
                <a:gd name="T1" fmla="*/ 875 h 1415"/>
                <a:gd name="T2" fmla="*/ 1158 w 1165"/>
                <a:gd name="T3" fmla="*/ 180 h 1415"/>
                <a:gd name="T4" fmla="*/ 1100 w 1165"/>
                <a:gd name="T5" fmla="*/ 94 h 1415"/>
                <a:gd name="T6" fmla="*/ 1015 w 1165"/>
                <a:gd name="T7" fmla="*/ 152 h 1415"/>
                <a:gd name="T8" fmla="*/ 890 w 1165"/>
                <a:gd name="T9" fmla="*/ 789 h 1415"/>
                <a:gd name="T10" fmla="*/ 705 w 1165"/>
                <a:gd name="T11" fmla="*/ 789 h 1415"/>
                <a:gd name="T12" fmla="*/ 776 w 1165"/>
                <a:gd name="T13" fmla="*/ 750 h 1415"/>
                <a:gd name="T14" fmla="*/ 819 w 1165"/>
                <a:gd name="T15" fmla="*/ 646 h 1415"/>
                <a:gd name="T16" fmla="*/ 821 w 1165"/>
                <a:gd name="T17" fmla="*/ 147 h 1415"/>
                <a:gd name="T18" fmla="*/ 673 w 1165"/>
                <a:gd name="T19" fmla="*/ 0 h 1415"/>
                <a:gd name="T20" fmla="*/ 538 w 1165"/>
                <a:gd name="T21" fmla="*/ 1 h 1415"/>
                <a:gd name="T22" fmla="*/ 392 w 1165"/>
                <a:gd name="T23" fmla="*/ 150 h 1415"/>
                <a:gd name="T24" fmla="*/ 393 w 1165"/>
                <a:gd name="T25" fmla="*/ 263 h 1415"/>
                <a:gd name="T26" fmla="*/ 522 w 1165"/>
                <a:gd name="T27" fmla="*/ 119 h 1415"/>
                <a:gd name="T28" fmla="*/ 390 w 1165"/>
                <a:gd name="T29" fmla="*/ 357 h 1415"/>
                <a:gd name="T30" fmla="*/ 88 w 1165"/>
                <a:gd name="T31" fmla="*/ 357 h 1415"/>
                <a:gd name="T32" fmla="*/ 0 w 1165"/>
                <a:gd name="T33" fmla="*/ 445 h 1415"/>
                <a:gd name="T34" fmla="*/ 88 w 1165"/>
                <a:gd name="T35" fmla="*/ 533 h 1415"/>
                <a:gd name="T36" fmla="*/ 441 w 1165"/>
                <a:gd name="T37" fmla="*/ 533 h 1415"/>
                <a:gd name="T38" fmla="*/ 518 w 1165"/>
                <a:gd name="T39" fmla="*/ 488 h 1415"/>
                <a:gd name="T40" fmla="*/ 654 w 1165"/>
                <a:gd name="T41" fmla="*/ 243 h 1415"/>
                <a:gd name="T42" fmla="*/ 572 w 1165"/>
                <a:gd name="T43" fmla="*/ 514 h 1415"/>
                <a:gd name="T44" fmla="*/ 481 w 1165"/>
                <a:gd name="T45" fmla="*/ 587 h 1415"/>
                <a:gd name="T46" fmla="*/ 156 w 1165"/>
                <a:gd name="T47" fmla="*/ 586 h 1415"/>
                <a:gd name="T48" fmla="*/ 69 w 1165"/>
                <a:gd name="T49" fmla="*/ 632 h 1415"/>
                <a:gd name="T50" fmla="*/ 58 w 1165"/>
                <a:gd name="T51" fmla="*/ 730 h 1415"/>
                <a:gd name="T52" fmla="*/ 297 w 1165"/>
                <a:gd name="T53" fmla="*/ 1334 h 1415"/>
                <a:gd name="T54" fmla="*/ 434 w 1165"/>
                <a:gd name="T55" fmla="*/ 1393 h 1415"/>
                <a:gd name="T56" fmla="*/ 493 w 1165"/>
                <a:gd name="T57" fmla="*/ 1257 h 1415"/>
                <a:gd name="T58" fmla="*/ 463 w 1165"/>
                <a:gd name="T59" fmla="*/ 1180 h 1415"/>
                <a:gd name="T60" fmla="*/ 558 w 1165"/>
                <a:gd name="T61" fmla="*/ 934 h 1415"/>
                <a:gd name="T62" fmla="*/ 833 w 1165"/>
                <a:gd name="T63" fmla="*/ 934 h 1415"/>
                <a:gd name="T64" fmla="*/ 1001 w 1165"/>
                <a:gd name="T65" fmla="*/ 1369 h 1415"/>
                <a:gd name="T66" fmla="*/ 1064 w 1165"/>
                <a:gd name="T67" fmla="*/ 1397 h 1415"/>
                <a:gd name="T68" fmla="*/ 1092 w 1165"/>
                <a:gd name="T69" fmla="*/ 1335 h 1415"/>
                <a:gd name="T70" fmla="*/ 937 w 1165"/>
                <a:gd name="T71" fmla="*/ 934 h 1415"/>
                <a:gd name="T72" fmla="*/ 950 w 1165"/>
                <a:gd name="T73" fmla="*/ 934 h 1415"/>
                <a:gd name="T74" fmla="*/ 1021 w 1165"/>
                <a:gd name="T75" fmla="*/ 875 h 1415"/>
                <a:gd name="T76" fmla="*/ 410 w 1165"/>
                <a:gd name="T77" fmla="*/ 1047 h 1415"/>
                <a:gd name="T78" fmla="*/ 311 w 1165"/>
                <a:gd name="T79" fmla="*/ 797 h 1415"/>
                <a:gd name="T80" fmla="*/ 406 w 1165"/>
                <a:gd name="T81" fmla="*/ 798 h 1415"/>
                <a:gd name="T82" fmla="*/ 369 w 1165"/>
                <a:gd name="T83" fmla="*/ 861 h 1415"/>
                <a:gd name="T84" fmla="*/ 441 w 1165"/>
                <a:gd name="T85" fmla="*/ 934 h 1415"/>
                <a:gd name="T86" fmla="*/ 454 w 1165"/>
                <a:gd name="T87" fmla="*/ 934 h 1415"/>
                <a:gd name="T88" fmla="*/ 410 w 1165"/>
                <a:gd name="T89" fmla="*/ 104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5" h="1415">
                  <a:moveTo>
                    <a:pt x="1021" y="875"/>
                  </a:moveTo>
                  <a:cubicBezTo>
                    <a:pt x="1158" y="180"/>
                    <a:pt x="1158" y="180"/>
                    <a:pt x="1158" y="180"/>
                  </a:cubicBezTo>
                  <a:cubicBezTo>
                    <a:pt x="1165" y="140"/>
                    <a:pt x="1140" y="102"/>
                    <a:pt x="1100" y="94"/>
                  </a:cubicBezTo>
                  <a:cubicBezTo>
                    <a:pt x="1061" y="87"/>
                    <a:pt x="1023" y="112"/>
                    <a:pt x="1015" y="152"/>
                  </a:cubicBezTo>
                  <a:cubicBezTo>
                    <a:pt x="890" y="789"/>
                    <a:pt x="890" y="789"/>
                    <a:pt x="890" y="789"/>
                  </a:cubicBezTo>
                  <a:cubicBezTo>
                    <a:pt x="705" y="789"/>
                    <a:pt x="705" y="789"/>
                    <a:pt x="705" y="789"/>
                  </a:cubicBezTo>
                  <a:cubicBezTo>
                    <a:pt x="732" y="783"/>
                    <a:pt x="756" y="769"/>
                    <a:pt x="776" y="750"/>
                  </a:cubicBezTo>
                  <a:cubicBezTo>
                    <a:pt x="804" y="722"/>
                    <a:pt x="819" y="685"/>
                    <a:pt x="819" y="646"/>
                  </a:cubicBezTo>
                  <a:cubicBezTo>
                    <a:pt x="821" y="147"/>
                    <a:pt x="821" y="147"/>
                    <a:pt x="821" y="147"/>
                  </a:cubicBezTo>
                  <a:cubicBezTo>
                    <a:pt x="821" y="66"/>
                    <a:pt x="754" y="0"/>
                    <a:pt x="673" y="0"/>
                  </a:cubicBezTo>
                  <a:cubicBezTo>
                    <a:pt x="538" y="1"/>
                    <a:pt x="538" y="1"/>
                    <a:pt x="538" y="1"/>
                  </a:cubicBezTo>
                  <a:cubicBezTo>
                    <a:pt x="456" y="2"/>
                    <a:pt x="390" y="69"/>
                    <a:pt x="392" y="150"/>
                  </a:cubicBezTo>
                  <a:cubicBezTo>
                    <a:pt x="393" y="263"/>
                    <a:pt x="393" y="263"/>
                    <a:pt x="393" y="263"/>
                  </a:cubicBezTo>
                  <a:cubicBezTo>
                    <a:pt x="522" y="119"/>
                    <a:pt x="522" y="119"/>
                    <a:pt x="522" y="119"/>
                  </a:cubicBezTo>
                  <a:cubicBezTo>
                    <a:pt x="390" y="357"/>
                    <a:pt x="390" y="357"/>
                    <a:pt x="390" y="357"/>
                  </a:cubicBezTo>
                  <a:cubicBezTo>
                    <a:pt x="88" y="357"/>
                    <a:pt x="88" y="357"/>
                    <a:pt x="88" y="357"/>
                  </a:cubicBezTo>
                  <a:cubicBezTo>
                    <a:pt x="39" y="357"/>
                    <a:pt x="0" y="397"/>
                    <a:pt x="0" y="445"/>
                  </a:cubicBezTo>
                  <a:cubicBezTo>
                    <a:pt x="0" y="493"/>
                    <a:pt x="39" y="533"/>
                    <a:pt x="88" y="533"/>
                  </a:cubicBezTo>
                  <a:cubicBezTo>
                    <a:pt x="441" y="533"/>
                    <a:pt x="441" y="533"/>
                    <a:pt x="441" y="533"/>
                  </a:cubicBezTo>
                  <a:cubicBezTo>
                    <a:pt x="473" y="533"/>
                    <a:pt x="502" y="516"/>
                    <a:pt x="518" y="488"/>
                  </a:cubicBezTo>
                  <a:cubicBezTo>
                    <a:pt x="654" y="243"/>
                    <a:pt x="654" y="243"/>
                    <a:pt x="654" y="243"/>
                  </a:cubicBezTo>
                  <a:cubicBezTo>
                    <a:pt x="634" y="337"/>
                    <a:pt x="606" y="428"/>
                    <a:pt x="572" y="514"/>
                  </a:cubicBezTo>
                  <a:cubicBezTo>
                    <a:pt x="558" y="551"/>
                    <a:pt x="525" y="580"/>
                    <a:pt x="481" y="587"/>
                  </a:cubicBezTo>
                  <a:cubicBezTo>
                    <a:pt x="156" y="586"/>
                    <a:pt x="156" y="586"/>
                    <a:pt x="156" y="586"/>
                  </a:cubicBezTo>
                  <a:cubicBezTo>
                    <a:pt x="122" y="586"/>
                    <a:pt x="89" y="603"/>
                    <a:pt x="69" y="632"/>
                  </a:cubicBezTo>
                  <a:cubicBezTo>
                    <a:pt x="50" y="661"/>
                    <a:pt x="45" y="698"/>
                    <a:pt x="58" y="730"/>
                  </a:cubicBezTo>
                  <a:cubicBezTo>
                    <a:pt x="297" y="1334"/>
                    <a:pt x="297" y="1334"/>
                    <a:pt x="297" y="1334"/>
                  </a:cubicBezTo>
                  <a:cubicBezTo>
                    <a:pt x="319" y="1388"/>
                    <a:pt x="380" y="1415"/>
                    <a:pt x="434" y="1393"/>
                  </a:cubicBezTo>
                  <a:cubicBezTo>
                    <a:pt x="488" y="1372"/>
                    <a:pt x="514" y="1311"/>
                    <a:pt x="493" y="1257"/>
                  </a:cubicBezTo>
                  <a:cubicBezTo>
                    <a:pt x="463" y="1180"/>
                    <a:pt x="463" y="1180"/>
                    <a:pt x="463" y="1180"/>
                  </a:cubicBezTo>
                  <a:cubicBezTo>
                    <a:pt x="558" y="934"/>
                    <a:pt x="558" y="934"/>
                    <a:pt x="558" y="934"/>
                  </a:cubicBezTo>
                  <a:cubicBezTo>
                    <a:pt x="833" y="934"/>
                    <a:pt x="833" y="934"/>
                    <a:pt x="833" y="934"/>
                  </a:cubicBezTo>
                  <a:cubicBezTo>
                    <a:pt x="1001" y="1369"/>
                    <a:pt x="1001" y="1369"/>
                    <a:pt x="1001" y="1369"/>
                  </a:cubicBezTo>
                  <a:cubicBezTo>
                    <a:pt x="1011" y="1394"/>
                    <a:pt x="1039" y="1407"/>
                    <a:pt x="1064" y="1397"/>
                  </a:cubicBezTo>
                  <a:cubicBezTo>
                    <a:pt x="1089" y="1388"/>
                    <a:pt x="1101" y="1359"/>
                    <a:pt x="1092" y="1335"/>
                  </a:cubicBezTo>
                  <a:cubicBezTo>
                    <a:pt x="937" y="934"/>
                    <a:pt x="937" y="934"/>
                    <a:pt x="937" y="934"/>
                  </a:cubicBezTo>
                  <a:cubicBezTo>
                    <a:pt x="950" y="934"/>
                    <a:pt x="950" y="934"/>
                    <a:pt x="950" y="934"/>
                  </a:cubicBezTo>
                  <a:cubicBezTo>
                    <a:pt x="984" y="934"/>
                    <a:pt x="1014" y="909"/>
                    <a:pt x="1021" y="875"/>
                  </a:cubicBezTo>
                  <a:close/>
                  <a:moveTo>
                    <a:pt x="410" y="1047"/>
                  </a:moveTo>
                  <a:cubicBezTo>
                    <a:pt x="311" y="797"/>
                    <a:pt x="311" y="797"/>
                    <a:pt x="311" y="797"/>
                  </a:cubicBezTo>
                  <a:cubicBezTo>
                    <a:pt x="406" y="798"/>
                    <a:pt x="406" y="798"/>
                    <a:pt x="406" y="798"/>
                  </a:cubicBezTo>
                  <a:cubicBezTo>
                    <a:pt x="384" y="810"/>
                    <a:pt x="369" y="834"/>
                    <a:pt x="369" y="861"/>
                  </a:cubicBezTo>
                  <a:cubicBezTo>
                    <a:pt x="369" y="901"/>
                    <a:pt x="401" y="934"/>
                    <a:pt x="441" y="934"/>
                  </a:cubicBezTo>
                  <a:cubicBezTo>
                    <a:pt x="454" y="934"/>
                    <a:pt x="454" y="934"/>
                    <a:pt x="454" y="934"/>
                  </a:cubicBezTo>
                  <a:lnTo>
                    <a:pt x="410" y="10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9">
              <a:extLst>
                <a:ext uri="{FF2B5EF4-FFF2-40B4-BE49-F238E27FC236}">
                  <a16:creationId xmlns:a16="http://schemas.microsoft.com/office/drawing/2014/main" id="{CB24A0AB-9A33-4326-BBEB-D1B72FF61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138857" y="-82541"/>
              <a:ext cx="1455746" cy="14525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0">
              <a:extLst>
                <a:ext uri="{FF2B5EF4-FFF2-40B4-BE49-F238E27FC236}">
                  <a16:creationId xmlns:a16="http://schemas.microsoft.com/office/drawing/2014/main" id="{FB9030F5-D5C1-4115-A4A9-9E47315F2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115799" y="1617663"/>
              <a:ext cx="4373556" cy="5314946"/>
            </a:xfrm>
            <a:custGeom>
              <a:avLst/>
              <a:gdLst>
                <a:gd name="T0" fmla="*/ 724 w 1165"/>
                <a:gd name="T1" fmla="*/ 533 h 1415"/>
                <a:gd name="T2" fmla="*/ 1077 w 1165"/>
                <a:gd name="T3" fmla="*/ 533 h 1415"/>
                <a:gd name="T4" fmla="*/ 1165 w 1165"/>
                <a:gd name="T5" fmla="*/ 445 h 1415"/>
                <a:gd name="T6" fmla="*/ 1077 w 1165"/>
                <a:gd name="T7" fmla="*/ 357 h 1415"/>
                <a:gd name="T8" fmla="*/ 775 w 1165"/>
                <a:gd name="T9" fmla="*/ 357 h 1415"/>
                <a:gd name="T10" fmla="*/ 643 w 1165"/>
                <a:gd name="T11" fmla="*/ 119 h 1415"/>
                <a:gd name="T12" fmla="*/ 772 w 1165"/>
                <a:gd name="T13" fmla="*/ 263 h 1415"/>
                <a:gd name="T14" fmla="*/ 773 w 1165"/>
                <a:gd name="T15" fmla="*/ 150 h 1415"/>
                <a:gd name="T16" fmla="*/ 627 w 1165"/>
                <a:gd name="T17" fmla="*/ 1 h 1415"/>
                <a:gd name="T18" fmla="*/ 492 w 1165"/>
                <a:gd name="T19" fmla="*/ 0 h 1415"/>
                <a:gd name="T20" fmla="*/ 344 w 1165"/>
                <a:gd name="T21" fmla="*/ 147 h 1415"/>
                <a:gd name="T22" fmla="*/ 346 w 1165"/>
                <a:gd name="T23" fmla="*/ 646 h 1415"/>
                <a:gd name="T24" fmla="*/ 389 w 1165"/>
                <a:gd name="T25" fmla="*/ 750 h 1415"/>
                <a:gd name="T26" fmla="*/ 460 w 1165"/>
                <a:gd name="T27" fmla="*/ 789 h 1415"/>
                <a:gd name="T28" fmla="*/ 275 w 1165"/>
                <a:gd name="T29" fmla="*/ 789 h 1415"/>
                <a:gd name="T30" fmla="*/ 150 w 1165"/>
                <a:gd name="T31" fmla="*/ 152 h 1415"/>
                <a:gd name="T32" fmla="*/ 65 w 1165"/>
                <a:gd name="T33" fmla="*/ 94 h 1415"/>
                <a:gd name="T34" fmla="*/ 7 w 1165"/>
                <a:gd name="T35" fmla="*/ 180 h 1415"/>
                <a:gd name="T36" fmla="*/ 144 w 1165"/>
                <a:gd name="T37" fmla="*/ 875 h 1415"/>
                <a:gd name="T38" fmla="*/ 215 w 1165"/>
                <a:gd name="T39" fmla="*/ 934 h 1415"/>
                <a:gd name="T40" fmla="*/ 228 w 1165"/>
                <a:gd name="T41" fmla="*/ 934 h 1415"/>
                <a:gd name="T42" fmla="*/ 73 w 1165"/>
                <a:gd name="T43" fmla="*/ 1335 h 1415"/>
                <a:gd name="T44" fmla="*/ 101 w 1165"/>
                <a:gd name="T45" fmla="*/ 1397 h 1415"/>
                <a:gd name="T46" fmla="*/ 164 w 1165"/>
                <a:gd name="T47" fmla="*/ 1369 h 1415"/>
                <a:gd name="T48" fmla="*/ 332 w 1165"/>
                <a:gd name="T49" fmla="*/ 934 h 1415"/>
                <a:gd name="T50" fmla="*/ 607 w 1165"/>
                <a:gd name="T51" fmla="*/ 934 h 1415"/>
                <a:gd name="T52" fmla="*/ 702 w 1165"/>
                <a:gd name="T53" fmla="*/ 1180 h 1415"/>
                <a:gd name="T54" fmla="*/ 672 w 1165"/>
                <a:gd name="T55" fmla="*/ 1257 h 1415"/>
                <a:gd name="T56" fmla="*/ 731 w 1165"/>
                <a:gd name="T57" fmla="*/ 1393 h 1415"/>
                <a:gd name="T58" fmla="*/ 868 w 1165"/>
                <a:gd name="T59" fmla="*/ 1334 h 1415"/>
                <a:gd name="T60" fmla="*/ 1107 w 1165"/>
                <a:gd name="T61" fmla="*/ 730 h 1415"/>
                <a:gd name="T62" fmla="*/ 1096 w 1165"/>
                <a:gd name="T63" fmla="*/ 632 h 1415"/>
                <a:gd name="T64" fmla="*/ 1009 w 1165"/>
                <a:gd name="T65" fmla="*/ 586 h 1415"/>
                <a:gd name="T66" fmla="*/ 1009 w 1165"/>
                <a:gd name="T67" fmla="*/ 586 h 1415"/>
                <a:gd name="T68" fmla="*/ 682 w 1165"/>
                <a:gd name="T69" fmla="*/ 587 h 1415"/>
                <a:gd name="T70" fmla="*/ 593 w 1165"/>
                <a:gd name="T71" fmla="*/ 514 h 1415"/>
                <a:gd name="T72" fmla="*/ 511 w 1165"/>
                <a:gd name="T73" fmla="*/ 243 h 1415"/>
                <a:gd name="T74" fmla="*/ 647 w 1165"/>
                <a:gd name="T75" fmla="*/ 488 h 1415"/>
                <a:gd name="T76" fmla="*/ 724 w 1165"/>
                <a:gd name="T77" fmla="*/ 533 h 1415"/>
                <a:gd name="T78" fmla="*/ 724 w 1165"/>
                <a:gd name="T79" fmla="*/ 934 h 1415"/>
                <a:gd name="T80" fmla="*/ 724 w 1165"/>
                <a:gd name="T81" fmla="*/ 934 h 1415"/>
                <a:gd name="T82" fmla="*/ 796 w 1165"/>
                <a:gd name="T83" fmla="*/ 861 h 1415"/>
                <a:gd name="T84" fmla="*/ 759 w 1165"/>
                <a:gd name="T85" fmla="*/ 798 h 1415"/>
                <a:gd name="T86" fmla="*/ 854 w 1165"/>
                <a:gd name="T87" fmla="*/ 797 h 1415"/>
                <a:gd name="T88" fmla="*/ 755 w 1165"/>
                <a:gd name="T89" fmla="*/ 1047 h 1415"/>
                <a:gd name="T90" fmla="*/ 711 w 1165"/>
                <a:gd name="T91" fmla="*/ 934 h 1415"/>
                <a:gd name="T92" fmla="*/ 724 w 1165"/>
                <a:gd name="T93" fmla="*/ 93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5" h="1415">
                  <a:moveTo>
                    <a:pt x="724" y="533"/>
                  </a:moveTo>
                  <a:cubicBezTo>
                    <a:pt x="1077" y="533"/>
                    <a:pt x="1077" y="533"/>
                    <a:pt x="1077" y="533"/>
                  </a:cubicBezTo>
                  <a:cubicBezTo>
                    <a:pt x="1126" y="533"/>
                    <a:pt x="1165" y="493"/>
                    <a:pt x="1165" y="445"/>
                  </a:cubicBezTo>
                  <a:cubicBezTo>
                    <a:pt x="1165" y="397"/>
                    <a:pt x="1126" y="357"/>
                    <a:pt x="1077" y="357"/>
                  </a:cubicBezTo>
                  <a:cubicBezTo>
                    <a:pt x="775" y="357"/>
                    <a:pt x="775" y="357"/>
                    <a:pt x="775" y="357"/>
                  </a:cubicBezTo>
                  <a:cubicBezTo>
                    <a:pt x="643" y="119"/>
                    <a:pt x="643" y="119"/>
                    <a:pt x="643" y="119"/>
                  </a:cubicBezTo>
                  <a:cubicBezTo>
                    <a:pt x="772" y="263"/>
                    <a:pt x="772" y="263"/>
                    <a:pt x="772" y="263"/>
                  </a:cubicBezTo>
                  <a:cubicBezTo>
                    <a:pt x="773" y="150"/>
                    <a:pt x="773" y="150"/>
                    <a:pt x="773" y="150"/>
                  </a:cubicBezTo>
                  <a:cubicBezTo>
                    <a:pt x="775" y="69"/>
                    <a:pt x="709" y="2"/>
                    <a:pt x="627" y="1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411" y="0"/>
                    <a:pt x="344" y="66"/>
                    <a:pt x="344" y="147"/>
                  </a:cubicBezTo>
                  <a:cubicBezTo>
                    <a:pt x="346" y="646"/>
                    <a:pt x="346" y="646"/>
                    <a:pt x="346" y="646"/>
                  </a:cubicBezTo>
                  <a:cubicBezTo>
                    <a:pt x="346" y="685"/>
                    <a:pt x="361" y="722"/>
                    <a:pt x="389" y="750"/>
                  </a:cubicBezTo>
                  <a:cubicBezTo>
                    <a:pt x="409" y="769"/>
                    <a:pt x="433" y="783"/>
                    <a:pt x="460" y="789"/>
                  </a:cubicBezTo>
                  <a:cubicBezTo>
                    <a:pt x="275" y="789"/>
                    <a:pt x="275" y="789"/>
                    <a:pt x="275" y="789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142" y="112"/>
                    <a:pt x="104" y="87"/>
                    <a:pt x="65" y="94"/>
                  </a:cubicBezTo>
                  <a:cubicBezTo>
                    <a:pt x="25" y="102"/>
                    <a:pt x="0" y="140"/>
                    <a:pt x="7" y="180"/>
                  </a:cubicBezTo>
                  <a:cubicBezTo>
                    <a:pt x="144" y="875"/>
                    <a:pt x="144" y="875"/>
                    <a:pt x="144" y="875"/>
                  </a:cubicBezTo>
                  <a:cubicBezTo>
                    <a:pt x="151" y="909"/>
                    <a:pt x="181" y="934"/>
                    <a:pt x="215" y="934"/>
                  </a:cubicBezTo>
                  <a:cubicBezTo>
                    <a:pt x="228" y="934"/>
                    <a:pt x="228" y="934"/>
                    <a:pt x="228" y="934"/>
                  </a:cubicBezTo>
                  <a:cubicBezTo>
                    <a:pt x="73" y="1335"/>
                    <a:pt x="73" y="1335"/>
                    <a:pt x="73" y="1335"/>
                  </a:cubicBezTo>
                  <a:cubicBezTo>
                    <a:pt x="64" y="1359"/>
                    <a:pt x="76" y="1387"/>
                    <a:pt x="101" y="1397"/>
                  </a:cubicBezTo>
                  <a:cubicBezTo>
                    <a:pt x="126" y="1407"/>
                    <a:pt x="154" y="1394"/>
                    <a:pt x="164" y="1369"/>
                  </a:cubicBezTo>
                  <a:cubicBezTo>
                    <a:pt x="332" y="934"/>
                    <a:pt x="332" y="934"/>
                    <a:pt x="332" y="934"/>
                  </a:cubicBezTo>
                  <a:cubicBezTo>
                    <a:pt x="607" y="934"/>
                    <a:pt x="607" y="934"/>
                    <a:pt x="607" y="934"/>
                  </a:cubicBezTo>
                  <a:cubicBezTo>
                    <a:pt x="702" y="1180"/>
                    <a:pt x="702" y="1180"/>
                    <a:pt x="702" y="1180"/>
                  </a:cubicBezTo>
                  <a:cubicBezTo>
                    <a:pt x="672" y="1257"/>
                    <a:pt x="672" y="1257"/>
                    <a:pt x="672" y="1257"/>
                  </a:cubicBezTo>
                  <a:cubicBezTo>
                    <a:pt x="651" y="1311"/>
                    <a:pt x="677" y="1372"/>
                    <a:pt x="731" y="1393"/>
                  </a:cubicBezTo>
                  <a:cubicBezTo>
                    <a:pt x="785" y="1415"/>
                    <a:pt x="846" y="1388"/>
                    <a:pt x="868" y="1334"/>
                  </a:cubicBezTo>
                  <a:cubicBezTo>
                    <a:pt x="1107" y="730"/>
                    <a:pt x="1107" y="730"/>
                    <a:pt x="1107" y="730"/>
                  </a:cubicBezTo>
                  <a:cubicBezTo>
                    <a:pt x="1120" y="698"/>
                    <a:pt x="1116" y="661"/>
                    <a:pt x="1096" y="632"/>
                  </a:cubicBezTo>
                  <a:cubicBezTo>
                    <a:pt x="1076" y="604"/>
                    <a:pt x="1044" y="586"/>
                    <a:pt x="1009" y="586"/>
                  </a:cubicBezTo>
                  <a:cubicBezTo>
                    <a:pt x="1009" y="586"/>
                    <a:pt x="1009" y="586"/>
                    <a:pt x="1009" y="586"/>
                  </a:cubicBezTo>
                  <a:cubicBezTo>
                    <a:pt x="664" y="587"/>
                    <a:pt x="686" y="587"/>
                    <a:pt x="682" y="587"/>
                  </a:cubicBezTo>
                  <a:cubicBezTo>
                    <a:pt x="640" y="580"/>
                    <a:pt x="607" y="551"/>
                    <a:pt x="593" y="514"/>
                  </a:cubicBezTo>
                  <a:cubicBezTo>
                    <a:pt x="511" y="243"/>
                    <a:pt x="511" y="243"/>
                    <a:pt x="511" y="243"/>
                  </a:cubicBezTo>
                  <a:cubicBezTo>
                    <a:pt x="647" y="488"/>
                    <a:pt x="647" y="488"/>
                    <a:pt x="647" y="488"/>
                  </a:cubicBezTo>
                  <a:cubicBezTo>
                    <a:pt x="663" y="516"/>
                    <a:pt x="692" y="533"/>
                    <a:pt x="724" y="533"/>
                  </a:cubicBezTo>
                  <a:close/>
                  <a:moveTo>
                    <a:pt x="724" y="934"/>
                  </a:moveTo>
                  <a:cubicBezTo>
                    <a:pt x="724" y="934"/>
                    <a:pt x="724" y="934"/>
                    <a:pt x="724" y="934"/>
                  </a:cubicBezTo>
                  <a:cubicBezTo>
                    <a:pt x="764" y="934"/>
                    <a:pt x="796" y="901"/>
                    <a:pt x="796" y="861"/>
                  </a:cubicBezTo>
                  <a:cubicBezTo>
                    <a:pt x="796" y="834"/>
                    <a:pt x="781" y="810"/>
                    <a:pt x="759" y="798"/>
                  </a:cubicBezTo>
                  <a:cubicBezTo>
                    <a:pt x="854" y="797"/>
                    <a:pt x="854" y="797"/>
                    <a:pt x="854" y="797"/>
                  </a:cubicBezTo>
                  <a:cubicBezTo>
                    <a:pt x="755" y="1047"/>
                    <a:pt x="755" y="1047"/>
                    <a:pt x="755" y="1047"/>
                  </a:cubicBezTo>
                  <a:cubicBezTo>
                    <a:pt x="711" y="934"/>
                    <a:pt x="711" y="934"/>
                    <a:pt x="711" y="934"/>
                  </a:cubicBezTo>
                  <a:cubicBezTo>
                    <a:pt x="724" y="934"/>
                    <a:pt x="724" y="934"/>
                    <a:pt x="724" y="9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8BA682DB-2369-4851-BEF2-0ABDE94EB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309216" y="-82541"/>
              <a:ext cx="1452568" cy="14525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id="{A869B868-4643-4204-B030-F7A77BFBE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77320" y="-1728788"/>
              <a:ext cx="2605098" cy="2144703"/>
            </a:xfrm>
            <a:custGeom>
              <a:avLst/>
              <a:gdLst>
                <a:gd name="T0" fmla="*/ 347 w 694"/>
                <a:gd name="T1" fmla="*/ 0 h 571"/>
                <a:gd name="T2" fmla="*/ 0 w 694"/>
                <a:gd name="T3" fmla="*/ 250 h 571"/>
                <a:gd name="T4" fmla="*/ 117 w 694"/>
                <a:gd name="T5" fmla="*/ 436 h 571"/>
                <a:gd name="T6" fmla="*/ 69 w 694"/>
                <a:gd name="T7" fmla="*/ 532 h 571"/>
                <a:gd name="T8" fmla="*/ 74 w 694"/>
                <a:gd name="T9" fmla="*/ 562 h 571"/>
                <a:gd name="T10" fmla="*/ 103 w 694"/>
                <a:gd name="T11" fmla="*/ 565 h 571"/>
                <a:gd name="T12" fmla="*/ 239 w 694"/>
                <a:gd name="T13" fmla="*/ 487 h 571"/>
                <a:gd name="T14" fmla="*/ 347 w 694"/>
                <a:gd name="T15" fmla="*/ 500 h 571"/>
                <a:gd name="T16" fmla="*/ 694 w 694"/>
                <a:gd name="T17" fmla="*/ 250 h 571"/>
                <a:gd name="T18" fmla="*/ 347 w 694"/>
                <a:gd name="T1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571">
                  <a:moveTo>
                    <a:pt x="347" y="0"/>
                  </a:moveTo>
                  <a:cubicBezTo>
                    <a:pt x="156" y="0"/>
                    <a:pt x="0" y="112"/>
                    <a:pt x="0" y="250"/>
                  </a:cubicBezTo>
                  <a:cubicBezTo>
                    <a:pt x="0" y="324"/>
                    <a:pt x="45" y="391"/>
                    <a:pt x="117" y="436"/>
                  </a:cubicBezTo>
                  <a:cubicBezTo>
                    <a:pt x="69" y="532"/>
                    <a:pt x="69" y="532"/>
                    <a:pt x="69" y="532"/>
                  </a:cubicBezTo>
                  <a:cubicBezTo>
                    <a:pt x="64" y="542"/>
                    <a:pt x="66" y="554"/>
                    <a:pt x="74" y="562"/>
                  </a:cubicBezTo>
                  <a:cubicBezTo>
                    <a:pt x="82" y="569"/>
                    <a:pt x="94" y="571"/>
                    <a:pt x="103" y="565"/>
                  </a:cubicBezTo>
                  <a:cubicBezTo>
                    <a:pt x="239" y="487"/>
                    <a:pt x="239" y="487"/>
                    <a:pt x="239" y="487"/>
                  </a:cubicBezTo>
                  <a:cubicBezTo>
                    <a:pt x="273" y="495"/>
                    <a:pt x="310" y="500"/>
                    <a:pt x="347" y="500"/>
                  </a:cubicBezTo>
                  <a:cubicBezTo>
                    <a:pt x="539" y="500"/>
                    <a:pt x="694" y="388"/>
                    <a:pt x="694" y="250"/>
                  </a:cubicBezTo>
                  <a:cubicBezTo>
                    <a:pt x="694" y="112"/>
                    <a:pt x="539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4855A01-A963-40E6-94CD-5491635494BE}"/>
              </a:ext>
            </a:extLst>
          </p:cNvPr>
          <p:cNvGrpSpPr>
            <a:grpSpLocks noChangeAspect="1"/>
          </p:cNvGrpSpPr>
          <p:nvPr/>
        </p:nvGrpSpPr>
        <p:grpSpPr bwMode="gray">
          <a:xfrm rot="20612132">
            <a:off x="6411100" y="3170602"/>
            <a:ext cx="612094" cy="672564"/>
            <a:chOff x="10356850" y="8040688"/>
            <a:chExt cx="658813" cy="723900"/>
          </a:xfrm>
          <a:solidFill>
            <a:schemeClr val="tx2"/>
          </a:solidFill>
        </p:grpSpPr>
        <p:sp>
          <p:nvSpPr>
            <p:cNvPr id="19" name="Freeform 241">
              <a:extLst>
                <a:ext uri="{FF2B5EF4-FFF2-40B4-BE49-F238E27FC236}">
                  <a16:creationId xmlns:a16="http://schemas.microsoft.com/office/drawing/2014/main" id="{BB6B40C7-A549-4A14-BF45-58CE035E062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56850" y="8040688"/>
              <a:ext cx="658813" cy="660400"/>
            </a:xfrm>
            <a:custGeom>
              <a:avLst/>
              <a:gdLst>
                <a:gd name="T0" fmla="*/ 176 w 176"/>
                <a:gd name="T1" fmla="*/ 88 h 176"/>
                <a:gd name="T2" fmla="*/ 144 w 176"/>
                <a:gd name="T3" fmla="*/ 176 h 176"/>
                <a:gd name="T4" fmla="*/ 143 w 176"/>
                <a:gd name="T5" fmla="*/ 176 h 176"/>
                <a:gd name="T6" fmla="*/ 136 w 176"/>
                <a:gd name="T7" fmla="*/ 174 h 176"/>
                <a:gd name="T8" fmla="*/ 130 w 176"/>
                <a:gd name="T9" fmla="*/ 169 h 176"/>
                <a:gd name="T10" fmla="*/ 83 w 176"/>
                <a:gd name="T11" fmla="*/ 132 h 176"/>
                <a:gd name="T12" fmla="*/ 33 w 176"/>
                <a:gd name="T13" fmla="*/ 132 h 176"/>
                <a:gd name="T14" fmla="*/ 0 w 176"/>
                <a:gd name="T15" fmla="*/ 88 h 176"/>
                <a:gd name="T16" fmla="*/ 33 w 176"/>
                <a:gd name="T17" fmla="*/ 44 h 176"/>
                <a:gd name="T18" fmla="*/ 85 w 176"/>
                <a:gd name="T19" fmla="*/ 44 h 176"/>
                <a:gd name="T20" fmla="*/ 129 w 176"/>
                <a:gd name="T21" fmla="*/ 8 h 176"/>
                <a:gd name="T22" fmla="*/ 136 w 176"/>
                <a:gd name="T23" fmla="*/ 2 h 176"/>
                <a:gd name="T24" fmla="*/ 143 w 176"/>
                <a:gd name="T25" fmla="*/ 0 h 176"/>
                <a:gd name="T26" fmla="*/ 144 w 176"/>
                <a:gd name="T27" fmla="*/ 0 h 176"/>
                <a:gd name="T28" fmla="*/ 176 w 176"/>
                <a:gd name="T29" fmla="*/ 88 h 176"/>
                <a:gd name="T30" fmla="*/ 136 w 176"/>
                <a:gd name="T31" fmla="*/ 32 h 176"/>
                <a:gd name="T32" fmla="*/ 113 w 176"/>
                <a:gd name="T33" fmla="*/ 88 h 176"/>
                <a:gd name="T34" fmla="*/ 136 w 176"/>
                <a:gd name="T35" fmla="*/ 144 h 176"/>
                <a:gd name="T36" fmla="*/ 159 w 176"/>
                <a:gd name="T37" fmla="*/ 88 h 176"/>
                <a:gd name="T38" fmla="*/ 136 w 176"/>
                <a:gd name="T39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76">
                  <a:moveTo>
                    <a:pt x="176" y="88"/>
                  </a:moveTo>
                  <a:cubicBezTo>
                    <a:pt x="176" y="135"/>
                    <a:pt x="162" y="174"/>
                    <a:pt x="144" y="176"/>
                  </a:cubicBezTo>
                  <a:cubicBezTo>
                    <a:pt x="144" y="176"/>
                    <a:pt x="143" y="176"/>
                    <a:pt x="143" y="176"/>
                  </a:cubicBezTo>
                  <a:cubicBezTo>
                    <a:pt x="140" y="176"/>
                    <a:pt x="138" y="175"/>
                    <a:pt x="136" y="174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14" y="132"/>
                    <a:pt x="0" y="112"/>
                    <a:pt x="0" y="88"/>
                  </a:cubicBezTo>
                  <a:cubicBezTo>
                    <a:pt x="0" y="64"/>
                    <a:pt x="14" y="44"/>
                    <a:pt x="33" y="4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8" y="1"/>
                    <a:pt x="140" y="0"/>
                    <a:pt x="143" y="0"/>
                  </a:cubicBezTo>
                  <a:cubicBezTo>
                    <a:pt x="143" y="0"/>
                    <a:pt x="144" y="0"/>
                    <a:pt x="144" y="0"/>
                  </a:cubicBezTo>
                  <a:cubicBezTo>
                    <a:pt x="162" y="2"/>
                    <a:pt x="176" y="41"/>
                    <a:pt x="176" y="88"/>
                  </a:cubicBezTo>
                  <a:close/>
                  <a:moveTo>
                    <a:pt x="136" y="32"/>
                  </a:moveTo>
                  <a:cubicBezTo>
                    <a:pt x="123" y="32"/>
                    <a:pt x="113" y="57"/>
                    <a:pt x="113" y="88"/>
                  </a:cubicBezTo>
                  <a:cubicBezTo>
                    <a:pt x="113" y="119"/>
                    <a:pt x="123" y="144"/>
                    <a:pt x="136" y="144"/>
                  </a:cubicBezTo>
                  <a:cubicBezTo>
                    <a:pt x="149" y="144"/>
                    <a:pt x="159" y="119"/>
                    <a:pt x="159" y="88"/>
                  </a:cubicBezTo>
                  <a:cubicBezTo>
                    <a:pt x="159" y="57"/>
                    <a:pt x="149" y="32"/>
                    <a:pt x="13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42">
              <a:extLst>
                <a:ext uri="{FF2B5EF4-FFF2-40B4-BE49-F238E27FC236}">
                  <a16:creationId xmlns:a16="http://schemas.microsoft.com/office/drawing/2014/main" id="{2821C9E6-BF1C-4898-A971-353FD94E999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39400" y="8577263"/>
              <a:ext cx="206375" cy="187325"/>
            </a:xfrm>
            <a:custGeom>
              <a:avLst/>
              <a:gdLst>
                <a:gd name="T0" fmla="*/ 0 w 55"/>
                <a:gd name="T1" fmla="*/ 0 h 50"/>
                <a:gd name="T2" fmla="*/ 0 w 55"/>
                <a:gd name="T3" fmla="*/ 22 h 50"/>
                <a:gd name="T4" fmla="*/ 27 w 55"/>
                <a:gd name="T5" fmla="*/ 50 h 50"/>
                <a:gd name="T6" fmla="*/ 55 w 55"/>
                <a:gd name="T7" fmla="*/ 22 h 50"/>
                <a:gd name="T8" fmla="*/ 55 w 55"/>
                <a:gd name="T9" fmla="*/ 0 h 50"/>
                <a:gd name="T10" fmla="*/ 0 w 55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0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37"/>
                    <a:pt x="12" y="50"/>
                    <a:pt x="27" y="50"/>
                  </a:cubicBezTo>
                  <a:cubicBezTo>
                    <a:pt x="42" y="50"/>
                    <a:pt x="55" y="37"/>
                    <a:pt x="55" y="22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43">
              <a:extLst>
                <a:ext uri="{FF2B5EF4-FFF2-40B4-BE49-F238E27FC236}">
                  <a16:creationId xmlns:a16="http://schemas.microsoft.com/office/drawing/2014/main" id="{56AAC16A-596B-4B29-8B25-5D44AF33FC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06113" y="8299451"/>
              <a:ext cx="11588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36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A10F-B6BD-4FDA-AB88-C9FDFD8F7BE9}" type="datetime1">
              <a:rPr lang="de-DE" smtClean="0"/>
              <a:t>25.03.2024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42011" y="6571076"/>
            <a:ext cx="4672057" cy="153888"/>
          </a:xfrm>
        </p:spPr>
        <p:txBody>
          <a:bodyPr/>
          <a:lstStyle/>
          <a:p>
            <a:r>
              <a:rPr lang="de-DE" dirty="0" smtClean="0"/>
              <a:t>Constance Mros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D500-7F1F-4995-B176-5463F0E054D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Prüfungsvorbereitung 2024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Prüfungsinhalt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Räumlicher Überblick bei mündlicher Prüfung (unter Berücksichtigung der Abstände):</a:t>
            </a:r>
          </a:p>
          <a:p>
            <a:endParaRPr lang="de-DE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461712" y="1917770"/>
            <a:ext cx="5373624" cy="4050768"/>
            <a:chOff x="1270" y="941"/>
            <a:chExt cx="2741" cy="2280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079" y="1423"/>
              <a:ext cx="721" cy="412"/>
              <a:chOff x="2079" y="1423"/>
              <a:chExt cx="721" cy="412"/>
            </a:xfrm>
          </p:grpSpPr>
          <p:sp>
            <p:nvSpPr>
              <p:cNvPr id="55" name="Rectangle 5"/>
              <p:cNvSpPr>
                <a:spLocks noChangeArrowheads="1"/>
              </p:cNvSpPr>
              <p:nvPr/>
            </p:nvSpPr>
            <p:spPr bwMode="auto">
              <a:xfrm>
                <a:off x="2079" y="1423"/>
                <a:ext cx="721" cy="41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2079" y="1423"/>
                <a:ext cx="721" cy="412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822" y="2453"/>
              <a:ext cx="2189" cy="412"/>
              <a:chOff x="1822" y="2453"/>
              <a:chExt cx="2189" cy="412"/>
            </a:xfrm>
          </p:grpSpPr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1822" y="2453"/>
                <a:ext cx="2189" cy="41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1822" y="2453"/>
                <a:ext cx="2189" cy="412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270" y="941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270" y="1099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70" y="1258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270" y="1417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270" y="1575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270" y="1681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270" y="1787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270" y="1894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270" y="2052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270" y="2211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270" y="2370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270" y="2476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270" y="2582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270" y="2688"/>
              <a:ext cx="7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270" y="2811"/>
              <a:ext cx="7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Univers LT 45 Light" pitchFamily="2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453" y="1973"/>
              <a:ext cx="3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2551" y="2023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2208" y="1384"/>
              <a:ext cx="129" cy="51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H="1" flipV="1">
              <a:off x="2594" y="1384"/>
              <a:ext cx="89" cy="49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3510" y="296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3765" y="2965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3540" y="304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3735" y="303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>
              <a:off x="3056" y="2965"/>
              <a:ext cx="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3027" y="3035"/>
              <a:ext cx="6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2620" y="1104"/>
              <a:ext cx="6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Smiley 56"/>
          <p:cNvSpPr/>
          <p:nvPr/>
        </p:nvSpPr>
        <p:spPr>
          <a:xfrm>
            <a:off x="4414129" y="1835686"/>
            <a:ext cx="790333" cy="77233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5449239" y="2180947"/>
            <a:ext cx="1462720" cy="495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buFont typeface="Wingdings" panose="05000000000000000000" pitchFamily="2" charset="2"/>
              <a:buChar char=""/>
              <a:tabLst/>
            </a:pPr>
            <a:r>
              <a:rPr lang="de-DE" sz="1600" dirty="0" smtClean="0">
                <a:solidFill>
                  <a:srgbClr val="000000"/>
                </a:solidFill>
                <a:latin typeface="Ebrima"/>
              </a:rPr>
              <a:t>zu prüfende Person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5427328" y="3994367"/>
            <a:ext cx="1071535" cy="495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buFont typeface="Wingdings" panose="05000000000000000000" pitchFamily="2" charset="2"/>
              <a:buChar char=""/>
              <a:tabLst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Prüfende Person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6990809" y="5695709"/>
            <a:ext cx="1355169" cy="495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0C5"/>
              </a:buClr>
              <a:buSzTx/>
              <a:buFont typeface="Wingdings" panose="05000000000000000000" pitchFamily="2" charset="2"/>
              <a:buChar char=""/>
              <a:tabLst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Weitere/r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PrüferIn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E24B43B3-07A0-4FD5-A4F2-0C11A8F7A89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310313" y="5484064"/>
            <a:ext cx="683215" cy="825103"/>
            <a:chOff x="3284538" y="5448301"/>
            <a:chExt cx="1406525" cy="1698624"/>
          </a:xfrm>
          <a:solidFill>
            <a:schemeClr val="accent1"/>
          </a:solidFill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C78D4F26-97EA-45D0-964E-3F1D5927AC3B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4538" y="6249988"/>
              <a:ext cx="649288" cy="889000"/>
            </a:xfrm>
            <a:custGeom>
              <a:avLst/>
              <a:gdLst>
                <a:gd name="T0" fmla="*/ 162 w 173"/>
                <a:gd name="T1" fmla="*/ 62 h 237"/>
                <a:gd name="T2" fmla="*/ 142 w 173"/>
                <a:gd name="T3" fmla="*/ 88 h 237"/>
                <a:gd name="T4" fmla="*/ 142 w 173"/>
                <a:gd name="T5" fmla="*/ 88 h 237"/>
                <a:gd name="T6" fmla="*/ 127 w 173"/>
                <a:gd name="T7" fmla="*/ 0 h 237"/>
                <a:gd name="T8" fmla="*/ 58 w 173"/>
                <a:gd name="T9" fmla="*/ 33 h 237"/>
                <a:gd name="T10" fmla="*/ 31 w 173"/>
                <a:gd name="T11" fmla="*/ 51 h 237"/>
                <a:gd name="T12" fmla="*/ 0 w 173"/>
                <a:gd name="T13" fmla="*/ 183 h 237"/>
                <a:gd name="T14" fmla="*/ 9 w 173"/>
                <a:gd name="T15" fmla="*/ 206 h 237"/>
                <a:gd name="T16" fmla="*/ 155 w 173"/>
                <a:gd name="T17" fmla="*/ 237 h 237"/>
                <a:gd name="T18" fmla="*/ 173 w 173"/>
                <a:gd name="T19" fmla="*/ 89 h 237"/>
                <a:gd name="T20" fmla="*/ 162 w 173"/>
                <a:gd name="T21" fmla="*/ 6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237">
                  <a:moveTo>
                    <a:pt x="162" y="62"/>
                  </a:moveTo>
                  <a:cubicBezTo>
                    <a:pt x="157" y="68"/>
                    <a:pt x="150" y="76"/>
                    <a:pt x="142" y="88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2" y="88"/>
                    <a:pt x="127" y="23"/>
                    <a:pt x="127" y="0"/>
                  </a:cubicBezTo>
                  <a:cubicBezTo>
                    <a:pt x="116" y="16"/>
                    <a:pt x="58" y="33"/>
                    <a:pt x="58" y="33"/>
                  </a:cubicBezTo>
                  <a:cubicBezTo>
                    <a:pt x="39" y="40"/>
                    <a:pt x="31" y="51"/>
                    <a:pt x="31" y="51"/>
                  </a:cubicBezTo>
                  <a:cubicBezTo>
                    <a:pt x="3" y="92"/>
                    <a:pt x="0" y="183"/>
                    <a:pt x="0" y="183"/>
                  </a:cubicBezTo>
                  <a:cubicBezTo>
                    <a:pt x="0" y="204"/>
                    <a:pt x="9" y="206"/>
                    <a:pt x="9" y="206"/>
                  </a:cubicBezTo>
                  <a:cubicBezTo>
                    <a:pt x="53" y="225"/>
                    <a:pt x="117" y="233"/>
                    <a:pt x="155" y="237"/>
                  </a:cubicBezTo>
                  <a:cubicBezTo>
                    <a:pt x="156" y="197"/>
                    <a:pt x="173" y="89"/>
                    <a:pt x="173" y="89"/>
                  </a:cubicBezTo>
                  <a:cubicBezTo>
                    <a:pt x="166" y="81"/>
                    <a:pt x="163" y="65"/>
                    <a:pt x="16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8B64A190-C9F2-4D3E-80DB-CA171B20A8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660776" y="5448301"/>
              <a:ext cx="666750" cy="985837"/>
            </a:xfrm>
            <a:custGeom>
              <a:avLst/>
              <a:gdLst>
                <a:gd name="T0" fmla="*/ 82 w 178"/>
                <a:gd name="T1" fmla="*/ 263 h 263"/>
                <a:gd name="T2" fmla="*/ 82 w 178"/>
                <a:gd name="T3" fmla="*/ 263 h 263"/>
                <a:gd name="T4" fmla="*/ 83 w 178"/>
                <a:gd name="T5" fmla="*/ 263 h 263"/>
                <a:gd name="T6" fmla="*/ 84 w 178"/>
                <a:gd name="T7" fmla="*/ 263 h 263"/>
                <a:gd name="T8" fmla="*/ 137 w 178"/>
                <a:gd name="T9" fmla="*/ 197 h 263"/>
                <a:gd name="T10" fmla="*/ 139 w 178"/>
                <a:gd name="T11" fmla="*/ 203 h 263"/>
                <a:gd name="T12" fmla="*/ 138 w 178"/>
                <a:gd name="T13" fmla="*/ 193 h 263"/>
                <a:gd name="T14" fmla="*/ 138 w 178"/>
                <a:gd name="T15" fmla="*/ 194 h 263"/>
                <a:gd name="T16" fmla="*/ 155 w 178"/>
                <a:gd name="T17" fmla="*/ 162 h 263"/>
                <a:gd name="T18" fmla="*/ 166 w 178"/>
                <a:gd name="T19" fmla="*/ 139 h 263"/>
                <a:gd name="T20" fmla="*/ 162 w 178"/>
                <a:gd name="T21" fmla="*/ 113 h 263"/>
                <a:gd name="T22" fmla="*/ 162 w 178"/>
                <a:gd name="T23" fmla="*/ 112 h 263"/>
                <a:gd name="T24" fmla="*/ 125 w 178"/>
                <a:gd name="T25" fmla="*/ 26 h 263"/>
                <a:gd name="T26" fmla="*/ 56 w 178"/>
                <a:gd name="T27" fmla="*/ 14 h 263"/>
                <a:gd name="T28" fmla="*/ 8 w 178"/>
                <a:gd name="T29" fmla="*/ 73 h 263"/>
                <a:gd name="T30" fmla="*/ 10 w 178"/>
                <a:gd name="T31" fmla="*/ 118 h 263"/>
                <a:gd name="T32" fmla="*/ 9 w 178"/>
                <a:gd name="T33" fmla="*/ 144 h 263"/>
                <a:gd name="T34" fmla="*/ 17 w 178"/>
                <a:gd name="T35" fmla="*/ 158 h 263"/>
                <a:gd name="T36" fmla="*/ 33 w 178"/>
                <a:gd name="T37" fmla="*/ 192 h 263"/>
                <a:gd name="T38" fmla="*/ 33 w 178"/>
                <a:gd name="T39" fmla="*/ 191 h 263"/>
                <a:gd name="T40" fmla="*/ 32 w 178"/>
                <a:gd name="T41" fmla="*/ 207 h 263"/>
                <a:gd name="T42" fmla="*/ 82 w 178"/>
                <a:gd name="T43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8" h="263">
                  <a:moveTo>
                    <a:pt x="82" y="263"/>
                  </a:moveTo>
                  <a:cubicBezTo>
                    <a:pt x="82" y="263"/>
                    <a:pt x="82" y="263"/>
                    <a:pt x="82" y="263"/>
                  </a:cubicBezTo>
                  <a:cubicBezTo>
                    <a:pt x="83" y="263"/>
                    <a:pt x="83" y="263"/>
                    <a:pt x="83" y="263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127" y="250"/>
                    <a:pt x="137" y="197"/>
                    <a:pt x="137" y="197"/>
                  </a:cubicBezTo>
                  <a:cubicBezTo>
                    <a:pt x="137" y="198"/>
                    <a:pt x="138" y="200"/>
                    <a:pt x="139" y="203"/>
                  </a:cubicBezTo>
                  <a:cubicBezTo>
                    <a:pt x="138" y="200"/>
                    <a:pt x="138" y="197"/>
                    <a:pt x="138" y="193"/>
                  </a:cubicBezTo>
                  <a:cubicBezTo>
                    <a:pt x="138" y="193"/>
                    <a:pt x="138" y="193"/>
                    <a:pt x="138" y="194"/>
                  </a:cubicBezTo>
                  <a:cubicBezTo>
                    <a:pt x="145" y="184"/>
                    <a:pt x="151" y="173"/>
                    <a:pt x="155" y="162"/>
                  </a:cubicBezTo>
                  <a:cubicBezTo>
                    <a:pt x="163" y="159"/>
                    <a:pt x="166" y="139"/>
                    <a:pt x="166" y="139"/>
                  </a:cubicBezTo>
                  <a:cubicBezTo>
                    <a:pt x="174" y="121"/>
                    <a:pt x="165" y="115"/>
                    <a:pt x="162" y="113"/>
                  </a:cubicBezTo>
                  <a:cubicBezTo>
                    <a:pt x="162" y="113"/>
                    <a:pt x="162" y="112"/>
                    <a:pt x="162" y="112"/>
                  </a:cubicBezTo>
                  <a:cubicBezTo>
                    <a:pt x="164" y="104"/>
                    <a:pt x="178" y="33"/>
                    <a:pt x="125" y="26"/>
                  </a:cubicBezTo>
                  <a:cubicBezTo>
                    <a:pt x="100" y="0"/>
                    <a:pt x="56" y="14"/>
                    <a:pt x="56" y="14"/>
                  </a:cubicBezTo>
                  <a:cubicBezTo>
                    <a:pt x="11" y="26"/>
                    <a:pt x="8" y="73"/>
                    <a:pt x="8" y="73"/>
                  </a:cubicBezTo>
                  <a:cubicBezTo>
                    <a:pt x="6" y="98"/>
                    <a:pt x="10" y="117"/>
                    <a:pt x="10" y="118"/>
                  </a:cubicBezTo>
                  <a:cubicBezTo>
                    <a:pt x="0" y="116"/>
                    <a:pt x="9" y="144"/>
                    <a:pt x="9" y="144"/>
                  </a:cubicBezTo>
                  <a:cubicBezTo>
                    <a:pt x="9" y="156"/>
                    <a:pt x="16" y="157"/>
                    <a:pt x="17" y="158"/>
                  </a:cubicBezTo>
                  <a:cubicBezTo>
                    <a:pt x="20" y="170"/>
                    <a:pt x="26" y="181"/>
                    <a:pt x="33" y="192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3" y="191"/>
                    <a:pt x="35" y="199"/>
                    <a:pt x="32" y="207"/>
                  </a:cubicBezTo>
                  <a:cubicBezTo>
                    <a:pt x="36" y="223"/>
                    <a:pt x="49" y="255"/>
                    <a:pt x="8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C705F6B8-DB76-4EA3-8A0A-767532ACACE8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8438" y="6246813"/>
              <a:ext cx="682625" cy="900112"/>
            </a:xfrm>
            <a:custGeom>
              <a:avLst/>
              <a:gdLst>
                <a:gd name="T0" fmla="*/ 149 w 182"/>
                <a:gd name="T1" fmla="*/ 60 h 240"/>
                <a:gd name="T2" fmla="*/ 79 w 182"/>
                <a:gd name="T3" fmla="*/ 20 h 240"/>
                <a:gd name="T4" fmla="*/ 51 w 182"/>
                <a:gd name="T5" fmla="*/ 3 h 240"/>
                <a:gd name="T6" fmla="*/ 49 w 182"/>
                <a:gd name="T7" fmla="*/ 0 h 240"/>
                <a:gd name="T8" fmla="*/ 32 w 182"/>
                <a:gd name="T9" fmla="*/ 91 h 240"/>
                <a:gd name="T10" fmla="*/ 12 w 182"/>
                <a:gd name="T11" fmla="*/ 64 h 240"/>
                <a:gd name="T12" fmla="*/ 0 w 182"/>
                <a:gd name="T13" fmla="*/ 91 h 240"/>
                <a:gd name="T14" fmla="*/ 17 w 182"/>
                <a:gd name="T15" fmla="*/ 240 h 240"/>
                <a:gd name="T16" fmla="*/ 163 w 182"/>
                <a:gd name="T17" fmla="*/ 211 h 240"/>
                <a:gd name="T18" fmla="*/ 174 w 182"/>
                <a:gd name="T19" fmla="*/ 199 h 240"/>
                <a:gd name="T20" fmla="*/ 149 w 182"/>
                <a:gd name="T21" fmla="*/ 6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240">
                  <a:moveTo>
                    <a:pt x="149" y="60"/>
                  </a:moveTo>
                  <a:cubicBezTo>
                    <a:pt x="139" y="39"/>
                    <a:pt x="79" y="20"/>
                    <a:pt x="79" y="20"/>
                  </a:cubicBezTo>
                  <a:cubicBezTo>
                    <a:pt x="63" y="13"/>
                    <a:pt x="55" y="7"/>
                    <a:pt x="51" y="3"/>
                  </a:cubicBezTo>
                  <a:cubicBezTo>
                    <a:pt x="50" y="2"/>
                    <a:pt x="50" y="1"/>
                    <a:pt x="49" y="0"/>
                  </a:cubicBezTo>
                  <a:cubicBezTo>
                    <a:pt x="50" y="20"/>
                    <a:pt x="32" y="91"/>
                    <a:pt x="32" y="91"/>
                  </a:cubicBezTo>
                  <a:cubicBezTo>
                    <a:pt x="24" y="79"/>
                    <a:pt x="18" y="70"/>
                    <a:pt x="12" y="64"/>
                  </a:cubicBezTo>
                  <a:cubicBezTo>
                    <a:pt x="8" y="79"/>
                    <a:pt x="4" y="87"/>
                    <a:pt x="0" y="91"/>
                  </a:cubicBezTo>
                  <a:cubicBezTo>
                    <a:pt x="7" y="117"/>
                    <a:pt x="16" y="226"/>
                    <a:pt x="17" y="240"/>
                  </a:cubicBezTo>
                  <a:cubicBezTo>
                    <a:pt x="107" y="237"/>
                    <a:pt x="163" y="211"/>
                    <a:pt x="163" y="211"/>
                  </a:cubicBezTo>
                  <a:cubicBezTo>
                    <a:pt x="174" y="204"/>
                    <a:pt x="174" y="199"/>
                    <a:pt x="174" y="199"/>
                  </a:cubicBezTo>
                  <a:cubicBezTo>
                    <a:pt x="182" y="134"/>
                    <a:pt x="149" y="60"/>
                    <a:pt x="14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4619E61E-2987-40FF-BC8A-DA2E48E623F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414129" y="3591032"/>
            <a:ext cx="723921" cy="902160"/>
            <a:chOff x="5048251" y="5448301"/>
            <a:chExt cx="1360488" cy="1695449"/>
          </a:xfrm>
          <a:solidFill>
            <a:schemeClr val="accent1"/>
          </a:solidFill>
        </p:grpSpPr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9876B9C5-E543-4C1C-8367-82735E8400AC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7176" y="5448301"/>
              <a:ext cx="749300" cy="1293812"/>
            </a:xfrm>
            <a:custGeom>
              <a:avLst/>
              <a:gdLst>
                <a:gd name="T0" fmla="*/ 73 w 200"/>
                <a:gd name="T1" fmla="*/ 297 h 345"/>
                <a:gd name="T2" fmla="*/ 101 w 200"/>
                <a:gd name="T3" fmla="*/ 345 h 345"/>
                <a:gd name="T4" fmla="*/ 124 w 200"/>
                <a:gd name="T5" fmla="*/ 310 h 345"/>
                <a:gd name="T6" fmla="*/ 146 w 200"/>
                <a:gd name="T7" fmla="*/ 216 h 345"/>
                <a:gd name="T8" fmla="*/ 145 w 200"/>
                <a:gd name="T9" fmla="*/ 211 h 345"/>
                <a:gd name="T10" fmla="*/ 200 w 200"/>
                <a:gd name="T11" fmla="*/ 205 h 345"/>
                <a:gd name="T12" fmla="*/ 178 w 200"/>
                <a:gd name="T13" fmla="*/ 142 h 345"/>
                <a:gd name="T14" fmla="*/ 101 w 200"/>
                <a:gd name="T15" fmla="*/ 25 h 345"/>
                <a:gd name="T16" fmla="*/ 27 w 200"/>
                <a:gd name="T17" fmla="*/ 143 h 345"/>
                <a:gd name="T18" fmla="*/ 0 w 200"/>
                <a:gd name="T19" fmla="*/ 202 h 345"/>
                <a:gd name="T20" fmla="*/ 56 w 200"/>
                <a:gd name="T21" fmla="*/ 211 h 345"/>
                <a:gd name="T22" fmla="*/ 56 w 200"/>
                <a:gd name="T23" fmla="*/ 213 h 345"/>
                <a:gd name="T24" fmla="*/ 56 w 200"/>
                <a:gd name="T25" fmla="*/ 213 h 345"/>
                <a:gd name="T26" fmla="*/ 73 w 200"/>
                <a:gd name="T27" fmla="*/ 29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345">
                  <a:moveTo>
                    <a:pt x="73" y="297"/>
                  </a:moveTo>
                  <a:cubicBezTo>
                    <a:pt x="80" y="315"/>
                    <a:pt x="89" y="333"/>
                    <a:pt x="101" y="345"/>
                  </a:cubicBezTo>
                  <a:cubicBezTo>
                    <a:pt x="101" y="345"/>
                    <a:pt x="111" y="337"/>
                    <a:pt x="124" y="310"/>
                  </a:cubicBezTo>
                  <a:cubicBezTo>
                    <a:pt x="139" y="275"/>
                    <a:pt x="145" y="230"/>
                    <a:pt x="146" y="216"/>
                  </a:cubicBezTo>
                  <a:cubicBezTo>
                    <a:pt x="146" y="215"/>
                    <a:pt x="145" y="213"/>
                    <a:pt x="145" y="211"/>
                  </a:cubicBezTo>
                  <a:cubicBezTo>
                    <a:pt x="162" y="212"/>
                    <a:pt x="183" y="212"/>
                    <a:pt x="200" y="205"/>
                  </a:cubicBezTo>
                  <a:cubicBezTo>
                    <a:pt x="200" y="205"/>
                    <a:pt x="181" y="194"/>
                    <a:pt x="178" y="142"/>
                  </a:cubicBezTo>
                  <a:cubicBezTo>
                    <a:pt x="178" y="139"/>
                    <a:pt x="199" y="9"/>
                    <a:pt x="101" y="25"/>
                  </a:cubicBezTo>
                  <a:cubicBezTo>
                    <a:pt x="101" y="25"/>
                    <a:pt x="12" y="0"/>
                    <a:pt x="27" y="143"/>
                  </a:cubicBezTo>
                  <a:cubicBezTo>
                    <a:pt x="29" y="163"/>
                    <a:pt x="14" y="186"/>
                    <a:pt x="0" y="202"/>
                  </a:cubicBezTo>
                  <a:cubicBezTo>
                    <a:pt x="0" y="202"/>
                    <a:pt x="26" y="211"/>
                    <a:pt x="56" y="211"/>
                  </a:cubicBezTo>
                  <a:cubicBezTo>
                    <a:pt x="56" y="212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9" y="258"/>
                    <a:pt x="73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E1466236-FECF-4260-A7B7-DEACEF370C51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8251" y="6332538"/>
              <a:ext cx="1360488" cy="811212"/>
            </a:xfrm>
            <a:custGeom>
              <a:avLst/>
              <a:gdLst>
                <a:gd name="T0" fmla="*/ 331 w 363"/>
                <a:gd name="T1" fmla="*/ 46 h 216"/>
                <a:gd name="T2" fmla="*/ 263 w 363"/>
                <a:gd name="T3" fmla="*/ 8 h 216"/>
                <a:gd name="T4" fmla="*/ 247 w 363"/>
                <a:gd name="T5" fmla="*/ 0 h 216"/>
                <a:gd name="T6" fmla="*/ 255 w 363"/>
                <a:gd name="T7" fmla="*/ 13 h 216"/>
                <a:gd name="T8" fmla="*/ 286 w 363"/>
                <a:gd name="T9" fmla="*/ 42 h 216"/>
                <a:gd name="T10" fmla="*/ 225 w 363"/>
                <a:gd name="T11" fmla="*/ 52 h 216"/>
                <a:gd name="T12" fmla="*/ 179 w 363"/>
                <a:gd name="T13" fmla="*/ 213 h 216"/>
                <a:gd name="T14" fmla="*/ 130 w 363"/>
                <a:gd name="T15" fmla="*/ 51 h 216"/>
                <a:gd name="T16" fmla="*/ 71 w 363"/>
                <a:gd name="T17" fmla="*/ 42 h 216"/>
                <a:gd name="T18" fmla="*/ 102 w 363"/>
                <a:gd name="T19" fmla="*/ 13 h 216"/>
                <a:gd name="T20" fmla="*/ 110 w 363"/>
                <a:gd name="T21" fmla="*/ 1 h 216"/>
                <a:gd name="T22" fmla="*/ 57 w 363"/>
                <a:gd name="T23" fmla="*/ 21 h 216"/>
                <a:gd name="T24" fmla="*/ 30 w 363"/>
                <a:gd name="T25" fmla="*/ 38 h 216"/>
                <a:gd name="T26" fmla="*/ 0 w 363"/>
                <a:gd name="T27" fmla="*/ 161 h 216"/>
                <a:gd name="T28" fmla="*/ 9 w 363"/>
                <a:gd name="T29" fmla="*/ 183 h 216"/>
                <a:gd name="T30" fmla="*/ 180 w 363"/>
                <a:gd name="T31" fmla="*/ 214 h 216"/>
                <a:gd name="T32" fmla="*/ 345 w 363"/>
                <a:gd name="T33" fmla="*/ 187 h 216"/>
                <a:gd name="T34" fmla="*/ 356 w 363"/>
                <a:gd name="T35" fmla="*/ 175 h 216"/>
                <a:gd name="T36" fmla="*/ 331 w 363"/>
                <a:gd name="T37" fmla="*/ 4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3" h="216">
                  <a:moveTo>
                    <a:pt x="331" y="46"/>
                  </a:moveTo>
                  <a:cubicBezTo>
                    <a:pt x="322" y="26"/>
                    <a:pt x="263" y="8"/>
                    <a:pt x="263" y="8"/>
                  </a:cubicBezTo>
                  <a:cubicBezTo>
                    <a:pt x="257" y="5"/>
                    <a:pt x="251" y="3"/>
                    <a:pt x="247" y="0"/>
                  </a:cubicBezTo>
                  <a:cubicBezTo>
                    <a:pt x="252" y="7"/>
                    <a:pt x="255" y="13"/>
                    <a:pt x="255" y="13"/>
                  </a:cubicBezTo>
                  <a:cubicBezTo>
                    <a:pt x="265" y="34"/>
                    <a:pt x="286" y="42"/>
                    <a:pt x="286" y="42"/>
                  </a:cubicBezTo>
                  <a:cubicBezTo>
                    <a:pt x="259" y="37"/>
                    <a:pt x="239" y="44"/>
                    <a:pt x="225" y="52"/>
                  </a:cubicBezTo>
                  <a:cubicBezTo>
                    <a:pt x="214" y="108"/>
                    <a:pt x="197" y="186"/>
                    <a:pt x="179" y="213"/>
                  </a:cubicBezTo>
                  <a:cubicBezTo>
                    <a:pt x="179" y="213"/>
                    <a:pt x="144" y="132"/>
                    <a:pt x="130" y="51"/>
                  </a:cubicBezTo>
                  <a:cubicBezTo>
                    <a:pt x="116" y="43"/>
                    <a:pt x="97" y="38"/>
                    <a:pt x="71" y="42"/>
                  </a:cubicBezTo>
                  <a:cubicBezTo>
                    <a:pt x="71" y="42"/>
                    <a:pt x="93" y="34"/>
                    <a:pt x="102" y="13"/>
                  </a:cubicBezTo>
                  <a:cubicBezTo>
                    <a:pt x="102" y="13"/>
                    <a:pt x="105" y="8"/>
                    <a:pt x="110" y="1"/>
                  </a:cubicBezTo>
                  <a:cubicBezTo>
                    <a:pt x="90" y="12"/>
                    <a:pt x="57" y="21"/>
                    <a:pt x="57" y="21"/>
                  </a:cubicBezTo>
                  <a:cubicBezTo>
                    <a:pt x="38" y="28"/>
                    <a:pt x="30" y="38"/>
                    <a:pt x="30" y="38"/>
                  </a:cubicBezTo>
                  <a:cubicBezTo>
                    <a:pt x="3" y="76"/>
                    <a:pt x="0" y="161"/>
                    <a:pt x="0" y="161"/>
                  </a:cubicBezTo>
                  <a:cubicBezTo>
                    <a:pt x="0" y="181"/>
                    <a:pt x="9" y="183"/>
                    <a:pt x="9" y="183"/>
                  </a:cubicBezTo>
                  <a:cubicBezTo>
                    <a:pt x="72" y="209"/>
                    <a:pt x="180" y="214"/>
                    <a:pt x="180" y="214"/>
                  </a:cubicBezTo>
                  <a:cubicBezTo>
                    <a:pt x="281" y="216"/>
                    <a:pt x="345" y="187"/>
                    <a:pt x="345" y="187"/>
                  </a:cubicBezTo>
                  <a:cubicBezTo>
                    <a:pt x="355" y="180"/>
                    <a:pt x="356" y="175"/>
                    <a:pt x="356" y="175"/>
                  </a:cubicBezTo>
                  <a:cubicBezTo>
                    <a:pt x="363" y="115"/>
                    <a:pt x="331" y="46"/>
                    <a:pt x="33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VS Master">
  <a:themeElements>
    <a:clrScheme name="BVS">
      <a:dk1>
        <a:srgbClr val="000000"/>
      </a:dk1>
      <a:lt1>
        <a:srgbClr val="FFFFFF"/>
      </a:lt1>
      <a:dk2>
        <a:srgbClr val="0080C5"/>
      </a:dk2>
      <a:lt2>
        <a:srgbClr val="FFFFFF"/>
      </a:lt2>
      <a:accent1>
        <a:srgbClr val="0080C5"/>
      </a:accent1>
      <a:accent2>
        <a:srgbClr val="000000"/>
      </a:accent2>
      <a:accent3>
        <a:srgbClr val="5B95BF"/>
      </a:accent3>
      <a:accent4>
        <a:srgbClr val="AAAAAA"/>
      </a:accent4>
      <a:accent5>
        <a:srgbClr val="FBE445"/>
      </a:accent5>
      <a:accent6>
        <a:srgbClr val="F4911A"/>
      </a:accent6>
      <a:hlink>
        <a:srgbClr val="FFA50F"/>
      </a:hlink>
      <a:folHlink>
        <a:srgbClr val="000000"/>
      </a:folHlink>
    </a:clrScheme>
    <a:fontScheme name="BVS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52000" marR="0" indent="-252000" algn="l" defTabSz="914400" rtl="0" eaLnBrk="1" fontAlgn="auto" latinLnBrk="0" hangingPunct="1">
          <a:lnSpc>
            <a:spcPct val="90000"/>
          </a:lnSpc>
          <a:spcBef>
            <a:spcPts val="0"/>
          </a:spcBef>
          <a:spcAft>
            <a:spcPts val="1800"/>
          </a:spcAft>
          <a:buClr>
            <a:srgbClr val="0080C5"/>
          </a:buClr>
          <a:buSzTx/>
          <a:buFont typeface="Wingdings" panose="05000000000000000000" pitchFamily="2" charset="2"/>
          <a:buChar char=""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Ebrima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VS Master">
  <a:themeElements>
    <a:clrScheme name="BVS">
      <a:dk1>
        <a:srgbClr val="000000"/>
      </a:dk1>
      <a:lt1>
        <a:srgbClr val="FFFFFF"/>
      </a:lt1>
      <a:dk2>
        <a:srgbClr val="0080C5"/>
      </a:dk2>
      <a:lt2>
        <a:srgbClr val="FFFFFF"/>
      </a:lt2>
      <a:accent1>
        <a:srgbClr val="0080C5"/>
      </a:accent1>
      <a:accent2>
        <a:srgbClr val="000000"/>
      </a:accent2>
      <a:accent3>
        <a:srgbClr val="5B95BF"/>
      </a:accent3>
      <a:accent4>
        <a:srgbClr val="AAAAAA"/>
      </a:accent4>
      <a:accent5>
        <a:srgbClr val="FBE445"/>
      </a:accent5>
      <a:accent6>
        <a:srgbClr val="F4911A"/>
      </a:accent6>
      <a:hlink>
        <a:srgbClr val="FFA50F"/>
      </a:hlink>
      <a:folHlink>
        <a:srgbClr val="000000"/>
      </a:folHlink>
    </a:clrScheme>
    <a:fontScheme name="BVS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52000" marR="0" indent="-252000" algn="l" defTabSz="914400" rtl="0" eaLnBrk="1" fontAlgn="auto" latinLnBrk="0" hangingPunct="1">
          <a:lnSpc>
            <a:spcPct val="90000"/>
          </a:lnSpc>
          <a:spcBef>
            <a:spcPts val="0"/>
          </a:spcBef>
          <a:spcAft>
            <a:spcPts val="1800"/>
          </a:spcAft>
          <a:buClr>
            <a:srgbClr val="0080C5"/>
          </a:buClr>
          <a:buSzTx/>
          <a:buFont typeface="Wingdings" panose="05000000000000000000" pitchFamily="2" charset="2"/>
          <a:buChar char=""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Ebrima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C64748B88E4F4A81E78C320064AA18" ma:contentTypeVersion="12" ma:contentTypeDescription="Ein neues Dokument erstellen." ma:contentTypeScope="" ma:versionID="030c806bb844dbc6743035c73de650d5">
  <xsd:schema xmlns:xsd="http://www.w3.org/2001/XMLSchema" xmlns:xs="http://www.w3.org/2001/XMLSchema" xmlns:p="http://schemas.microsoft.com/office/2006/metadata/properties" xmlns:ns2="e1a9e197-d112-4abb-aa0c-4ed035d690a3" xmlns:ns3="5d4c14f1-5e26-4315-944b-e10ebb29e5be" targetNamespace="http://schemas.microsoft.com/office/2006/metadata/properties" ma:root="true" ma:fieldsID="edc12508df06b8b59217537d444514bb" ns2:_="" ns3:_="">
    <xsd:import namespace="e1a9e197-d112-4abb-aa0c-4ed035d690a3"/>
    <xsd:import namespace="5d4c14f1-5e26-4315-944b-e10ebb29e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9e197-d112-4abb-aa0c-4ed035d69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c14f1-5e26-4315-944b-e10ebb29e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461F69-3645-4044-95E7-589269353A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D0435E-17C6-4268-B796-FB4F93252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9e197-d112-4abb-aa0c-4ed035d690a3"/>
    <ds:schemaRef ds:uri="5d4c14f1-5e26-4315-944b-e10ebb29e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578B17-5A7F-418E-A017-97577163BF64}">
  <ds:schemaRefs>
    <ds:schemaRef ds:uri="e1a9e197-d112-4abb-aa0c-4ed035d690a3"/>
    <ds:schemaRef ds:uri="http://purl.org/dc/terms/"/>
    <ds:schemaRef ds:uri="http://schemas.openxmlformats.org/package/2006/metadata/core-properties"/>
    <ds:schemaRef ds:uri="http://purl.org/dc/dcmitype/"/>
    <ds:schemaRef ds:uri="5d4c14f1-5e26-4315-944b-e10ebb29e5b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Office PowerPoint</Application>
  <PresentationFormat>Breitbild</PresentationFormat>
  <Paragraphs>304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Arial</vt:lpstr>
      <vt:lpstr>Calibri</vt:lpstr>
      <vt:lpstr>Ebrima</vt:lpstr>
      <vt:lpstr>Univers LT 45 Light</vt:lpstr>
      <vt:lpstr>Wingdings</vt:lpstr>
      <vt:lpstr>BVS Master</vt:lpstr>
      <vt:lpstr>1_BVS Master</vt:lpstr>
      <vt:lpstr>Vorbereitung auf die Qualifikationsprüfung</vt:lpstr>
      <vt:lpstr>Vorbereitung auf die Qualifikationsprüfung</vt:lpstr>
      <vt:lpstr>1. Überblick und Aufbau</vt:lpstr>
      <vt:lpstr>1. Überblick und Ablauf</vt:lpstr>
      <vt:lpstr>2. Prüfungsinhalt</vt:lpstr>
      <vt:lpstr>2. Prüfungsinhalt</vt:lpstr>
      <vt:lpstr>2. Prüfungsinhalt</vt:lpstr>
      <vt:lpstr>2. Prüfungsinhalt</vt:lpstr>
      <vt:lpstr>2. Prüfungsinhalt</vt:lpstr>
      <vt:lpstr>3. Prüfungsergebnis</vt:lpstr>
      <vt:lpstr>3. Prüfungsergebnis</vt:lpstr>
      <vt:lpstr>3. Prüfungsergebnis</vt:lpstr>
      <vt:lpstr>4. Prüfungsvor-bereitung</vt:lpstr>
      <vt:lpstr>4. Prüfungsvorbereitung</vt:lpstr>
      <vt:lpstr>5. Prüfungsverfah-ren und Verhaltensregeln</vt:lpstr>
      <vt:lpstr>5. Prüfungsverfahren und Verhaltensregeln</vt:lpstr>
      <vt:lpstr>5. Prüfungsverfahren und Verhaltensregeln</vt:lpstr>
      <vt:lpstr>6. Hilfsmittel</vt:lpstr>
      <vt:lpstr>6. Hilfsmittel</vt:lpstr>
      <vt:lpstr>6. Hilfsmittel</vt:lpstr>
      <vt:lpstr>6. Hilfsmittel</vt:lpstr>
      <vt:lpstr>6. Hilfsmittel</vt:lpstr>
      <vt:lpstr>6. Hilfsmittel</vt:lpstr>
      <vt:lpstr>6. Hilfsmittel</vt:lpstr>
      <vt:lpstr>6. Hilfsmittel</vt:lpstr>
      <vt:lpstr>6. Hilfsmittel</vt:lpstr>
      <vt:lpstr>6. Hilfsmittel</vt:lpstr>
      <vt:lpstr>6. Hilfsmittel</vt:lpstr>
      <vt:lpstr>6. Hilfsmittel</vt:lpstr>
      <vt:lpstr>6. Hilfsmittel</vt:lpstr>
      <vt:lpstr>6. Hilfsmittel</vt:lpstr>
      <vt:lpstr>6. Hilfsmittel</vt:lpstr>
      <vt:lpstr>7. AnsprechpartnerInnen 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Gutschmidt</dc:creator>
  <cp:lastModifiedBy>Mros Constance</cp:lastModifiedBy>
  <cp:revision>364</cp:revision>
  <dcterms:created xsi:type="dcterms:W3CDTF">2020-04-20T09:44:30Z</dcterms:created>
  <dcterms:modified xsi:type="dcterms:W3CDTF">2024-03-25T06:07:05Z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0x010100B7C64748B88E4F4A81E78C320064AA18</vt:lpwstr>
  </property>
</Properties>
</file>