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221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2EFF-3B0B-4359-8D64-8F3FB77CD670}" type="datetimeFigureOut">
              <a:rPr lang="de-DE" smtClean="0"/>
              <a:t>05.12.2019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BED5-3307-423F-8152-939896FABC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3191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2EFF-3B0B-4359-8D64-8F3FB77CD670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BED5-3307-423F-8152-939896FABC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682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2EFF-3B0B-4359-8D64-8F3FB77CD670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BED5-3307-423F-8152-939896FABC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483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2EFF-3B0B-4359-8D64-8F3FB77CD670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BVS @ 2017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2393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2EFF-3B0B-4359-8D64-8F3FB77CD670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BED5-3307-423F-8152-939896FABC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4385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2EFF-3B0B-4359-8D64-8F3FB77CD670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BED5-3307-423F-8152-939896FABC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2720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2EFF-3B0B-4359-8D64-8F3FB77CD670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BED5-3307-423F-8152-939896FABC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860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2EFF-3B0B-4359-8D64-8F3FB77CD670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BED5-3307-423F-8152-939896FABC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1428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2EFF-3B0B-4359-8D64-8F3FB77CD670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BED5-3307-423F-8152-939896FABC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284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2EFF-3B0B-4359-8D64-8F3FB77CD670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BED5-3307-423F-8152-939896FABC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4296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2EFF-3B0B-4359-8D64-8F3FB77CD670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BED5-3307-423F-8152-939896FABC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77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A2EFF-3B0B-4359-8D64-8F3FB77CD670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4BED5-3307-423F-8152-939896FABC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26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5877" y="116632"/>
            <a:ext cx="3858690" cy="1224136"/>
          </a:xfr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anchor="t">
            <a:normAutofit fontScale="90000"/>
          </a:bodyPr>
          <a:lstStyle/>
          <a:p>
            <a:pPr algn="l"/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Langwasserbad Nürnberg</a:t>
            </a:r>
            <a:b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Breslauer Straße 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251, Eingang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Gleiwitzer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 Straße</a:t>
            </a:r>
            <a:b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90471 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Nürnberg</a:t>
            </a:r>
            <a:b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www.nuernbergbad.de</a:t>
            </a:r>
            <a:b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www.nuernberg.de</a:t>
            </a:r>
            <a:r>
              <a:rPr lang="de-DE" sz="1400" dirty="0"/>
              <a:t/>
            </a:r>
            <a:br>
              <a:rPr lang="de-DE" sz="1400" dirty="0"/>
            </a:b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3902393" y="1672636"/>
            <a:ext cx="4810626" cy="20162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" name="Gerade Verbindung mit Pfeil 7"/>
          <p:cNvCxnSpPr/>
          <p:nvPr/>
        </p:nvCxnSpPr>
        <p:spPr>
          <a:xfrm>
            <a:off x="8820472" y="1736371"/>
            <a:ext cx="0" cy="2016224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4049069" y="1988840"/>
            <a:ext cx="458219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>
            <a:off x="4035238" y="1924575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4038143" y="2251313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>
            <a:off x="4040258" y="2571390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>
            <a:off x="4049068" y="2920478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>
            <a:off x="4061507" y="3267262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5408836" y="2384500"/>
            <a:ext cx="1926726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Wassertiefe durchgehend 1,80 m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4019295" y="1492416"/>
            <a:ext cx="144016" cy="1446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/>
          <p:cNvSpPr/>
          <p:nvPr/>
        </p:nvSpPr>
        <p:spPr>
          <a:xfrm>
            <a:off x="6903975" y="1497845"/>
            <a:ext cx="147598" cy="1446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Rechteck 35"/>
          <p:cNvSpPr/>
          <p:nvPr/>
        </p:nvSpPr>
        <p:spPr>
          <a:xfrm>
            <a:off x="7947128" y="1494633"/>
            <a:ext cx="147598" cy="1446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/>
          <p:cNvSpPr/>
          <p:nvPr/>
        </p:nvSpPr>
        <p:spPr>
          <a:xfrm>
            <a:off x="8460432" y="1498540"/>
            <a:ext cx="147598" cy="13681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/>
          <p:cNvSpPr/>
          <p:nvPr/>
        </p:nvSpPr>
        <p:spPr>
          <a:xfrm>
            <a:off x="5388749" y="1498934"/>
            <a:ext cx="144016" cy="1446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Rechteck 46"/>
          <p:cNvSpPr/>
          <p:nvPr/>
        </p:nvSpPr>
        <p:spPr>
          <a:xfrm>
            <a:off x="611560" y="1637041"/>
            <a:ext cx="2448272" cy="12942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8" name="Gerade Verbindung mit Pfeil 47"/>
          <p:cNvCxnSpPr/>
          <p:nvPr/>
        </p:nvCxnSpPr>
        <p:spPr>
          <a:xfrm flipV="1">
            <a:off x="605483" y="2996952"/>
            <a:ext cx="2460426" cy="4526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/>
          <p:nvPr/>
        </p:nvCxnSpPr>
        <p:spPr>
          <a:xfrm>
            <a:off x="477961" y="1616642"/>
            <a:ext cx="14231" cy="1314663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hteck 59"/>
          <p:cNvSpPr/>
          <p:nvPr/>
        </p:nvSpPr>
        <p:spPr>
          <a:xfrm>
            <a:off x="611560" y="2885586"/>
            <a:ext cx="2448272" cy="4571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Textfeld 64"/>
          <p:cNvSpPr txBox="1"/>
          <p:nvPr/>
        </p:nvSpPr>
        <p:spPr>
          <a:xfrm>
            <a:off x="989917" y="1360041"/>
            <a:ext cx="1875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Lehrschwimmbecken 1</a:t>
            </a:r>
          </a:p>
        </p:txBody>
      </p:sp>
      <p:sp>
        <p:nvSpPr>
          <p:cNvPr id="67" name="Textfeld 66"/>
          <p:cNvSpPr txBox="1"/>
          <p:nvPr/>
        </p:nvSpPr>
        <p:spPr>
          <a:xfrm>
            <a:off x="3902393" y="1215417"/>
            <a:ext cx="48106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Schwimmerbecken</a:t>
            </a:r>
          </a:p>
        </p:txBody>
      </p:sp>
      <p:pic>
        <p:nvPicPr>
          <p:cNvPr id="1026" name="Picture 2" descr="bvs_briefpapier_eingedruck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1573" y="150614"/>
            <a:ext cx="1974850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" name="Textfeld 67"/>
          <p:cNvSpPr txBox="1"/>
          <p:nvPr/>
        </p:nvSpPr>
        <p:spPr>
          <a:xfrm>
            <a:off x="7195032" y="6523061"/>
            <a:ext cx="15179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2020 @ bvs        www.bvs.de 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091303" y="115321"/>
            <a:ext cx="2833601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Finnische Rinne (flacher Beckenrand)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Wassertiefe für die praxisnahe 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Rettungsübung 3,50 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b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(alle Angaben in Meter) </a:t>
            </a:r>
            <a:endParaRPr lang="de-DE" sz="1200" dirty="0"/>
          </a:p>
        </p:txBody>
      </p:sp>
      <p:cxnSp>
        <p:nvCxnSpPr>
          <p:cNvPr id="77" name="Gerade Verbindung 76"/>
          <p:cNvCxnSpPr/>
          <p:nvPr/>
        </p:nvCxnSpPr>
        <p:spPr>
          <a:xfrm>
            <a:off x="4038143" y="2328365"/>
            <a:ext cx="456976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77"/>
          <p:cNvCxnSpPr/>
          <p:nvPr/>
        </p:nvCxnSpPr>
        <p:spPr>
          <a:xfrm flipV="1">
            <a:off x="4061507" y="3334596"/>
            <a:ext cx="4567155" cy="23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78"/>
          <p:cNvCxnSpPr/>
          <p:nvPr/>
        </p:nvCxnSpPr>
        <p:spPr>
          <a:xfrm>
            <a:off x="4038143" y="2636912"/>
            <a:ext cx="458219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79"/>
          <p:cNvCxnSpPr/>
          <p:nvPr/>
        </p:nvCxnSpPr>
        <p:spPr>
          <a:xfrm>
            <a:off x="4049068" y="2992486"/>
            <a:ext cx="458219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 Verbindung 82"/>
          <p:cNvCxnSpPr/>
          <p:nvPr/>
        </p:nvCxnSpPr>
        <p:spPr>
          <a:xfrm>
            <a:off x="8627023" y="1924575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83"/>
          <p:cNvCxnSpPr/>
          <p:nvPr/>
        </p:nvCxnSpPr>
        <p:spPr>
          <a:xfrm>
            <a:off x="8622783" y="2242795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84"/>
          <p:cNvCxnSpPr/>
          <p:nvPr/>
        </p:nvCxnSpPr>
        <p:spPr>
          <a:xfrm>
            <a:off x="8631264" y="2563994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85"/>
          <p:cNvCxnSpPr/>
          <p:nvPr/>
        </p:nvCxnSpPr>
        <p:spPr>
          <a:xfrm>
            <a:off x="8631264" y="2920970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86"/>
          <p:cNvCxnSpPr/>
          <p:nvPr/>
        </p:nvCxnSpPr>
        <p:spPr>
          <a:xfrm>
            <a:off x="8631264" y="3264925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feld 107"/>
          <p:cNvSpPr txBox="1"/>
          <p:nvPr/>
        </p:nvSpPr>
        <p:spPr>
          <a:xfrm rot="16200000">
            <a:off x="142210" y="2236032"/>
            <a:ext cx="391018" cy="1846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9,20</a:t>
            </a:r>
            <a:endParaRPr lang="de-DE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Textfeld 108"/>
          <p:cNvSpPr txBox="1"/>
          <p:nvPr/>
        </p:nvSpPr>
        <p:spPr>
          <a:xfrm>
            <a:off x="1645990" y="3682078"/>
            <a:ext cx="487423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1,30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Rechteck 119"/>
          <p:cNvSpPr/>
          <p:nvPr/>
        </p:nvSpPr>
        <p:spPr>
          <a:xfrm>
            <a:off x="599405" y="3467578"/>
            <a:ext cx="2466503" cy="12942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1" name="Rechteck 120"/>
          <p:cNvSpPr/>
          <p:nvPr/>
        </p:nvSpPr>
        <p:spPr>
          <a:xfrm>
            <a:off x="611560" y="5365502"/>
            <a:ext cx="2448272" cy="13758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Rechteck 122"/>
          <p:cNvSpPr/>
          <p:nvPr/>
        </p:nvSpPr>
        <p:spPr>
          <a:xfrm>
            <a:off x="611560" y="2839866"/>
            <a:ext cx="2448272" cy="4571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Rechteck 123"/>
          <p:cNvSpPr/>
          <p:nvPr/>
        </p:nvSpPr>
        <p:spPr>
          <a:xfrm>
            <a:off x="611560" y="2792507"/>
            <a:ext cx="2448272" cy="4571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5" name="Rechteck 124"/>
          <p:cNvSpPr/>
          <p:nvPr/>
        </p:nvSpPr>
        <p:spPr>
          <a:xfrm>
            <a:off x="611560" y="2753537"/>
            <a:ext cx="2448272" cy="4571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Textfeld 127"/>
          <p:cNvSpPr txBox="1"/>
          <p:nvPr/>
        </p:nvSpPr>
        <p:spPr>
          <a:xfrm>
            <a:off x="1536148" y="3023059"/>
            <a:ext cx="515572" cy="1846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12,50</a:t>
            </a:r>
            <a:endParaRPr lang="de-DE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Gerade Verbindung 28"/>
          <p:cNvCxnSpPr/>
          <p:nvPr/>
        </p:nvCxnSpPr>
        <p:spPr>
          <a:xfrm flipH="1">
            <a:off x="899593" y="1583971"/>
            <a:ext cx="1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Gerade Verbindung 128"/>
          <p:cNvCxnSpPr/>
          <p:nvPr/>
        </p:nvCxnSpPr>
        <p:spPr>
          <a:xfrm flipH="1">
            <a:off x="970284" y="1583971"/>
            <a:ext cx="1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Gerade Verbindung 129"/>
          <p:cNvCxnSpPr/>
          <p:nvPr/>
        </p:nvCxnSpPr>
        <p:spPr>
          <a:xfrm flipH="1">
            <a:off x="2627784" y="1592355"/>
            <a:ext cx="1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Gerade Verbindung 130"/>
          <p:cNvCxnSpPr/>
          <p:nvPr/>
        </p:nvCxnSpPr>
        <p:spPr>
          <a:xfrm flipH="1">
            <a:off x="2699792" y="1592355"/>
            <a:ext cx="1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feld 131"/>
          <p:cNvSpPr txBox="1"/>
          <p:nvPr/>
        </p:nvSpPr>
        <p:spPr>
          <a:xfrm>
            <a:off x="951783" y="3196097"/>
            <a:ext cx="1875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Lehrschwimmbecken 2</a:t>
            </a:r>
          </a:p>
        </p:txBody>
      </p:sp>
      <p:sp>
        <p:nvSpPr>
          <p:cNvPr id="133" name="Textfeld 132"/>
          <p:cNvSpPr txBox="1"/>
          <p:nvPr/>
        </p:nvSpPr>
        <p:spPr>
          <a:xfrm rot="16200000">
            <a:off x="8756940" y="2578254"/>
            <a:ext cx="487423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12,50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Textfeld 133"/>
          <p:cNvSpPr txBox="1"/>
          <p:nvPr/>
        </p:nvSpPr>
        <p:spPr>
          <a:xfrm>
            <a:off x="6128488" y="3798274"/>
            <a:ext cx="487423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25,00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Gerade Verbindung 32"/>
          <p:cNvCxnSpPr/>
          <p:nvPr/>
        </p:nvCxnSpPr>
        <p:spPr>
          <a:xfrm>
            <a:off x="1793934" y="1637040"/>
            <a:ext cx="0" cy="1294264"/>
          </a:xfrm>
          <a:prstGeom prst="line">
            <a:avLst/>
          </a:prstGeom>
          <a:ln w="95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echteck 135"/>
          <p:cNvSpPr/>
          <p:nvPr/>
        </p:nvSpPr>
        <p:spPr>
          <a:xfrm>
            <a:off x="608520" y="4569915"/>
            <a:ext cx="2448272" cy="4571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7" name="Rechteck 136"/>
          <p:cNvSpPr/>
          <p:nvPr/>
        </p:nvSpPr>
        <p:spPr>
          <a:xfrm>
            <a:off x="608520" y="4662471"/>
            <a:ext cx="2448272" cy="4571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8" name="Rechteck 137"/>
          <p:cNvSpPr/>
          <p:nvPr/>
        </p:nvSpPr>
        <p:spPr>
          <a:xfrm>
            <a:off x="608520" y="4616806"/>
            <a:ext cx="2448272" cy="4571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Rechteck 138"/>
          <p:cNvSpPr/>
          <p:nvPr/>
        </p:nvSpPr>
        <p:spPr>
          <a:xfrm>
            <a:off x="605483" y="4708190"/>
            <a:ext cx="2448272" cy="4571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0" name="Gerade Verbindung mit Pfeil 139"/>
          <p:cNvCxnSpPr/>
          <p:nvPr/>
        </p:nvCxnSpPr>
        <p:spPr>
          <a:xfrm>
            <a:off x="477960" y="3457378"/>
            <a:ext cx="14231" cy="1314663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feld 140"/>
          <p:cNvSpPr txBox="1"/>
          <p:nvPr/>
        </p:nvSpPr>
        <p:spPr>
          <a:xfrm>
            <a:off x="1300899" y="5100013"/>
            <a:ext cx="12538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Sprungbecken</a:t>
            </a:r>
          </a:p>
        </p:txBody>
      </p:sp>
      <p:cxnSp>
        <p:nvCxnSpPr>
          <p:cNvPr id="142" name="Gerade Verbindung mit Pfeil 141"/>
          <p:cNvCxnSpPr/>
          <p:nvPr/>
        </p:nvCxnSpPr>
        <p:spPr>
          <a:xfrm flipV="1">
            <a:off x="587252" y="4837783"/>
            <a:ext cx="2460426" cy="4526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feld 142"/>
          <p:cNvSpPr txBox="1"/>
          <p:nvPr/>
        </p:nvSpPr>
        <p:spPr>
          <a:xfrm>
            <a:off x="1530109" y="4863664"/>
            <a:ext cx="515572" cy="1846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12,50</a:t>
            </a:r>
            <a:endParaRPr lang="de-DE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Textfeld 143"/>
          <p:cNvSpPr txBox="1"/>
          <p:nvPr/>
        </p:nvSpPr>
        <p:spPr>
          <a:xfrm rot="16200000">
            <a:off x="166460" y="4036747"/>
            <a:ext cx="391018" cy="1846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9,20</a:t>
            </a:r>
            <a:endParaRPr lang="de-DE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6" name="Gerade Verbindung 145"/>
          <p:cNvCxnSpPr/>
          <p:nvPr/>
        </p:nvCxnSpPr>
        <p:spPr>
          <a:xfrm>
            <a:off x="1814687" y="3477777"/>
            <a:ext cx="0" cy="1294264"/>
          </a:xfrm>
          <a:prstGeom prst="line">
            <a:avLst/>
          </a:prstGeom>
          <a:ln w="95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feld 146"/>
          <p:cNvSpPr txBox="1"/>
          <p:nvPr/>
        </p:nvSpPr>
        <p:spPr>
          <a:xfrm>
            <a:off x="921671" y="2724314"/>
            <a:ext cx="574562" cy="1821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720"/>
              </a:lnSpc>
            </a:pP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Treppe</a:t>
            </a:r>
            <a:endParaRPr lang="de-DE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Textfeld 150"/>
          <p:cNvSpPr txBox="1"/>
          <p:nvPr/>
        </p:nvSpPr>
        <p:spPr>
          <a:xfrm>
            <a:off x="2122956" y="2724315"/>
            <a:ext cx="574562" cy="1821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720"/>
              </a:lnSpc>
            </a:pP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Treppe</a:t>
            </a:r>
            <a:endParaRPr lang="de-DE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Textfeld 151"/>
          <p:cNvSpPr txBox="1"/>
          <p:nvPr/>
        </p:nvSpPr>
        <p:spPr>
          <a:xfrm>
            <a:off x="904273" y="4546637"/>
            <a:ext cx="574562" cy="1821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720"/>
              </a:lnSpc>
            </a:pP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Treppe</a:t>
            </a:r>
            <a:endParaRPr lang="de-DE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Textfeld 152"/>
          <p:cNvSpPr txBox="1"/>
          <p:nvPr/>
        </p:nvSpPr>
        <p:spPr>
          <a:xfrm>
            <a:off x="2122956" y="4546638"/>
            <a:ext cx="574562" cy="1821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720"/>
              </a:lnSpc>
            </a:pP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Treppe</a:t>
            </a:r>
            <a:endParaRPr lang="de-DE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Textfeld 153"/>
          <p:cNvSpPr txBox="1"/>
          <p:nvPr/>
        </p:nvSpPr>
        <p:spPr>
          <a:xfrm>
            <a:off x="933354" y="5946951"/>
            <a:ext cx="1804684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Größe 12,50 x 12,50 m</a:t>
            </a:r>
          </a:p>
          <a:p>
            <a:pPr algn="ctr"/>
            <a:r>
              <a:rPr lang="de-DE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Wassertiefe 3,50 m </a:t>
            </a:r>
            <a:endParaRPr lang="de-DE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50" name="Gerade Verbindung 1049"/>
          <p:cNvCxnSpPr/>
          <p:nvPr/>
        </p:nvCxnSpPr>
        <p:spPr>
          <a:xfrm>
            <a:off x="3902393" y="3682078"/>
            <a:ext cx="9402" cy="2840983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Gerade Verbindung 164"/>
          <p:cNvCxnSpPr/>
          <p:nvPr/>
        </p:nvCxnSpPr>
        <p:spPr>
          <a:xfrm>
            <a:off x="8713018" y="3720258"/>
            <a:ext cx="0" cy="2796426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Gerade Verbindung 167"/>
          <p:cNvCxnSpPr/>
          <p:nvPr/>
        </p:nvCxnSpPr>
        <p:spPr>
          <a:xfrm>
            <a:off x="3902393" y="6516684"/>
            <a:ext cx="4810625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Gerade Verbindung 170"/>
          <p:cNvCxnSpPr/>
          <p:nvPr/>
        </p:nvCxnSpPr>
        <p:spPr>
          <a:xfrm>
            <a:off x="3491880" y="1629365"/>
            <a:ext cx="0" cy="4930082"/>
          </a:xfrm>
          <a:prstGeom prst="line">
            <a:avLst/>
          </a:prstGeom>
          <a:ln w="1905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Gerade Verbindung 172"/>
          <p:cNvCxnSpPr/>
          <p:nvPr/>
        </p:nvCxnSpPr>
        <p:spPr>
          <a:xfrm>
            <a:off x="107504" y="3234337"/>
            <a:ext cx="3384376" cy="0"/>
          </a:xfrm>
          <a:prstGeom prst="line">
            <a:avLst/>
          </a:prstGeom>
          <a:ln w="1905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Gerade Verbindung 176"/>
          <p:cNvCxnSpPr/>
          <p:nvPr/>
        </p:nvCxnSpPr>
        <p:spPr>
          <a:xfrm>
            <a:off x="107504" y="5100013"/>
            <a:ext cx="3317726" cy="0"/>
          </a:xfrm>
          <a:prstGeom prst="line">
            <a:avLst/>
          </a:prstGeom>
          <a:ln w="1905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feld 101"/>
          <p:cNvSpPr txBox="1"/>
          <p:nvPr/>
        </p:nvSpPr>
        <p:spPr>
          <a:xfrm>
            <a:off x="4281190" y="4000730"/>
            <a:ext cx="4107233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Wasserflächen für die Prüfung:</a:t>
            </a:r>
          </a:p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Schwimmunterricht:</a:t>
            </a:r>
          </a:p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-Lehrschwimmbecken 1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>
              <a:spcAft>
                <a:spcPts val="600"/>
              </a:spcAft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-Schwimmerbecken, eine Bahn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Spiel- und Sportarrangement: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-gesamtes Schwimmerbecken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-Lehrschwimmbecken 1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Praxisnahe Rettungsübung: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Sprungbecken</a:t>
            </a:r>
          </a:p>
          <a:p>
            <a:endParaRPr lang="de-DE" dirty="0"/>
          </a:p>
        </p:txBody>
      </p:sp>
      <p:cxnSp>
        <p:nvCxnSpPr>
          <p:cNvPr id="181" name="Gerade Verbindung 180"/>
          <p:cNvCxnSpPr/>
          <p:nvPr/>
        </p:nvCxnSpPr>
        <p:spPr>
          <a:xfrm flipH="1">
            <a:off x="899592" y="3411278"/>
            <a:ext cx="1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Gerade Verbindung 182"/>
          <p:cNvCxnSpPr/>
          <p:nvPr/>
        </p:nvCxnSpPr>
        <p:spPr>
          <a:xfrm flipH="1">
            <a:off x="984219" y="3411278"/>
            <a:ext cx="1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Gerade Verbindung 183"/>
          <p:cNvCxnSpPr/>
          <p:nvPr/>
        </p:nvCxnSpPr>
        <p:spPr>
          <a:xfrm flipH="1">
            <a:off x="2622478" y="3401088"/>
            <a:ext cx="1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Gerade Verbindung 186"/>
          <p:cNvCxnSpPr/>
          <p:nvPr/>
        </p:nvCxnSpPr>
        <p:spPr>
          <a:xfrm flipH="1">
            <a:off x="2697517" y="3401088"/>
            <a:ext cx="1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feld 134"/>
          <p:cNvSpPr txBox="1"/>
          <p:nvPr/>
        </p:nvSpPr>
        <p:spPr>
          <a:xfrm>
            <a:off x="967116" y="2087179"/>
            <a:ext cx="2020708" cy="18679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Wassertiefe 0,75 -1,35 gleichmäßig abfallend </a:t>
            </a:r>
            <a:endParaRPr lang="de-DE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Textfeld 144"/>
          <p:cNvSpPr txBox="1"/>
          <p:nvPr/>
        </p:nvSpPr>
        <p:spPr>
          <a:xfrm>
            <a:off x="1012721" y="3925821"/>
            <a:ext cx="1804684" cy="1846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Wassertiefe 0,75 – 1,35 gleichmäßig abfallend </a:t>
            </a:r>
            <a:endParaRPr lang="de-DE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1" name="Gerade Verbindung mit Pfeil 80"/>
          <p:cNvCxnSpPr/>
          <p:nvPr/>
        </p:nvCxnSpPr>
        <p:spPr>
          <a:xfrm>
            <a:off x="3902393" y="3757121"/>
            <a:ext cx="4810626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hteck 87"/>
          <p:cNvSpPr/>
          <p:nvPr/>
        </p:nvSpPr>
        <p:spPr>
          <a:xfrm>
            <a:off x="4499992" y="1492417"/>
            <a:ext cx="144016" cy="1446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9" name="Rechteck 88"/>
          <p:cNvSpPr/>
          <p:nvPr/>
        </p:nvSpPr>
        <p:spPr>
          <a:xfrm>
            <a:off x="4939592" y="1494670"/>
            <a:ext cx="144016" cy="1446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0" name="Rechteck 89"/>
          <p:cNvSpPr/>
          <p:nvPr/>
        </p:nvSpPr>
        <p:spPr>
          <a:xfrm>
            <a:off x="5868144" y="1498540"/>
            <a:ext cx="144016" cy="1446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Rechteck 90"/>
          <p:cNvSpPr/>
          <p:nvPr/>
        </p:nvSpPr>
        <p:spPr>
          <a:xfrm>
            <a:off x="6358540" y="1497845"/>
            <a:ext cx="144016" cy="1446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2" name="Rechteck 91"/>
          <p:cNvSpPr/>
          <p:nvPr/>
        </p:nvSpPr>
        <p:spPr>
          <a:xfrm>
            <a:off x="7455312" y="1494064"/>
            <a:ext cx="144016" cy="1446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697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Bildschirmpräsentation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Langwasserbad Nürnberg Breslauer Straße 251, Eingang: Gleiwitzer Straße 90471 Nürnberg www.nuernbergbad.de www.nuernberg.de </vt:lpstr>
    </vt:vector>
  </TitlesOfParts>
  <Company>BVS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Plärrerbad Augsburg – Beckenplan finnische Rinne, flacher Beckenrand Wassertiefe für di</dc:title>
  <dc:creator>Administrator</dc:creator>
  <cp:lastModifiedBy>Simon</cp:lastModifiedBy>
  <cp:revision>41</cp:revision>
  <cp:lastPrinted>2019-02-22T10:26:16Z</cp:lastPrinted>
  <dcterms:created xsi:type="dcterms:W3CDTF">2017-04-19T14:09:11Z</dcterms:created>
  <dcterms:modified xsi:type="dcterms:W3CDTF">2019-12-05T08:43:36Z</dcterms:modified>
</cp:coreProperties>
</file>